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1.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4.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5.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6.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7.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8.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9.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20.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23.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4.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5.xml" ContentType="application/vnd.openxmlformats-officedocument.theme+xml"/>
  <Override PartName="/ppt/slideLayouts/slideLayout220.xml" ContentType="application/vnd.openxmlformats-officedocument.presentationml.slideLayout+xml"/>
  <Override PartName="/ppt/theme/theme26.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7.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8.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9.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30.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31.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724" r:id="rId2"/>
    <p:sldMasterId id="2147483737" r:id="rId3"/>
    <p:sldMasterId id="2147484054" r:id="rId4"/>
    <p:sldMasterId id="2147484091" r:id="rId5"/>
    <p:sldMasterId id="2147486804" r:id="rId6"/>
    <p:sldMasterId id="2147486806" r:id="rId7"/>
    <p:sldMasterId id="2147486814" r:id="rId8"/>
    <p:sldMasterId id="2147486823" r:id="rId9"/>
    <p:sldMasterId id="2147488240" r:id="rId10"/>
    <p:sldMasterId id="2147488334" r:id="rId11"/>
    <p:sldMasterId id="2147488363" r:id="rId12"/>
    <p:sldMasterId id="2147488433" r:id="rId13"/>
    <p:sldMasterId id="2147488476" r:id="rId14"/>
    <p:sldMasterId id="2147488489" r:id="rId15"/>
    <p:sldMasterId id="2147488502" r:id="rId16"/>
    <p:sldMasterId id="2147488515" r:id="rId17"/>
    <p:sldMasterId id="2147488528" r:id="rId18"/>
    <p:sldMasterId id="2147488541" r:id="rId19"/>
    <p:sldMasterId id="2147488557" r:id="rId20"/>
    <p:sldMasterId id="2147488565" r:id="rId21"/>
    <p:sldMasterId id="2147488592" r:id="rId22"/>
    <p:sldMasterId id="2147488619" r:id="rId23"/>
    <p:sldMasterId id="2147488632" r:id="rId24"/>
    <p:sldMasterId id="2147488659" r:id="rId25"/>
    <p:sldMasterId id="2147488683" r:id="rId26"/>
    <p:sldMasterId id="2147488698" r:id="rId27"/>
    <p:sldMasterId id="2147488714" r:id="rId28"/>
    <p:sldMasterId id="2147488764" r:id="rId29"/>
    <p:sldMasterId id="2147488841" r:id="rId30"/>
    <p:sldMasterId id="2147488858" r:id="rId31"/>
    <p:sldMasterId id="2147488874" r:id="rId32"/>
  </p:sldMasterIdLst>
  <p:notesMasterIdLst>
    <p:notesMasterId r:id="rId46"/>
  </p:notesMasterIdLst>
  <p:sldIdLst>
    <p:sldId id="682" r:id="rId33"/>
    <p:sldId id="652" r:id="rId34"/>
    <p:sldId id="684" r:id="rId35"/>
    <p:sldId id="513" r:id="rId36"/>
    <p:sldId id="686" r:id="rId37"/>
    <p:sldId id="685" r:id="rId38"/>
    <p:sldId id="687" r:id="rId39"/>
    <p:sldId id="690" r:id="rId40"/>
    <p:sldId id="691" r:id="rId41"/>
    <p:sldId id="688" r:id="rId42"/>
    <p:sldId id="493" r:id="rId43"/>
    <p:sldId id="658" r:id="rId44"/>
    <p:sldId id="660"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5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2143" autoAdjust="0"/>
  </p:normalViewPr>
  <p:slideViewPr>
    <p:cSldViewPr>
      <p:cViewPr varScale="1">
        <p:scale>
          <a:sx n="58" d="100"/>
          <a:sy n="58" d="100"/>
        </p:scale>
        <p:origin x="-6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6675368-1D0A-064E-9714-0143E5B1D911}" type="datetime1">
              <a:rPr lang="en-US"/>
              <a:pPr/>
              <a:t>1/21/2014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D4AA4B-00ED-934D-80C3-1FB72AE6857F}" type="slidenum">
              <a:rPr lang="en-CA"/>
              <a:pPr/>
              <a:t>‹#›</a:t>
            </a:fld>
            <a:endParaRPr lang="en-CA"/>
          </a:p>
        </p:txBody>
      </p:sp>
    </p:spTree>
    <p:extLst>
      <p:ext uri="{BB962C8B-B14F-4D97-AF65-F5344CB8AC3E}">
        <p14:creationId xmlns:p14="http://schemas.microsoft.com/office/powerpoint/2010/main" val="930061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523C0D-992D-8F43-8F77-BE67702C95CF}" type="slidenum">
              <a:rPr lang="en-US" sz="1200">
                <a:solidFill>
                  <a:srgbClr val="000000"/>
                </a:solidFill>
              </a:rPr>
              <a:pPr eaLnBrk="1" hangingPunct="1"/>
              <a:t>1</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4AA4B-00ED-934D-80C3-1FB72AE6857F}"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345257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9B7C47E-4F3F-F44F-9FF0-FDE595DF8CDA}" type="slidenum">
              <a:rPr lang="en-CA" sz="1200">
                <a:solidFill>
                  <a:srgbClr val="000000"/>
                </a:solidFill>
              </a:rPr>
              <a:pPr/>
              <a:t>3</a:t>
            </a:fld>
            <a:endParaRPr lang="en-CA"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xfrm>
            <a:off x="1144588" y="687388"/>
            <a:ext cx="4568825" cy="3427412"/>
          </a:xfrm>
          <a:noFill/>
          <a:ln w="12700">
            <a:solidFill>
              <a:srgbClr val="000000"/>
            </a:solidFill>
            <a:miter lim="800000"/>
          </a:ln>
        </p:spPr>
      </p:sp>
      <p:sp>
        <p:nvSpPr>
          <p:cNvPr id="33795" name="Notes Placeholder 2"/>
          <p:cNvSpPr>
            <a:spLocks noGrp="1"/>
          </p:cNvSpPr>
          <p:nvPr>
            <p:ph type="body" idx="1"/>
          </p:nvPr>
        </p:nvSpPr>
        <p:spPr>
          <a:noFill/>
          <a:ln/>
        </p:spPr>
        <p:txBody>
          <a:bodyPr/>
          <a:lstStyle/>
          <a:p>
            <a:r>
              <a:rPr lang="en-GB" sz="1200" kern="1200" dirty="0" smtClean="0">
                <a:solidFill>
                  <a:schemeClr val="tx1"/>
                </a:solidFill>
                <a:latin typeface="+mn-lt"/>
                <a:ea typeface="+mn-ea"/>
                <a:cs typeface="+mn-cs"/>
              </a:rPr>
              <a:t>The </a:t>
            </a:r>
            <a:r>
              <a:rPr lang="en-GB" sz="1200" i="1" kern="1200" dirty="0" smtClean="0">
                <a:solidFill>
                  <a:schemeClr val="tx1"/>
                </a:solidFill>
                <a:latin typeface="+mn-lt"/>
                <a:ea typeface="+mn-ea"/>
                <a:cs typeface="+mn-cs"/>
              </a:rPr>
              <a:t>CryoNet Team</a:t>
            </a:r>
            <a:r>
              <a:rPr lang="en-GB" sz="1200" kern="1200" dirty="0" smtClean="0">
                <a:solidFill>
                  <a:schemeClr val="tx1"/>
                </a:solidFill>
                <a:latin typeface="+mn-lt"/>
                <a:ea typeface="+mn-ea"/>
                <a:cs typeface="+mn-cs"/>
              </a:rPr>
              <a:t> will establish the surface-based network of reference sites and supersites. It will define types of surface sites, e.g., supersites, reference sites, and/or tiered sites. It will develop formal procedures for establishing the GCW network, evaluate potential supersites, and determine data availability. The </a:t>
            </a:r>
            <a:r>
              <a:rPr lang="en-GB" sz="1200" i="1" kern="1200" dirty="0" smtClean="0">
                <a:solidFill>
                  <a:schemeClr val="tx1"/>
                </a:solidFill>
                <a:latin typeface="+mn-lt"/>
                <a:ea typeface="+mn-ea"/>
                <a:cs typeface="+mn-cs"/>
              </a:rPr>
              <a:t>Requirements and Capabilities Team</a:t>
            </a:r>
            <a:r>
              <a:rPr lang="en-GB" sz="1200" kern="1200" dirty="0" smtClean="0">
                <a:solidFill>
                  <a:schemeClr val="tx1"/>
                </a:solidFill>
                <a:latin typeface="+mn-lt"/>
                <a:ea typeface="+mn-ea"/>
                <a:cs typeface="+mn-cs"/>
              </a:rPr>
              <a:t> will assess user needs, periodically review and update observing system requirements and capabilities and contribute to the WMO Rolling Review of Requirements database, link to the WMO Polar Space Task Group (PSTG). The </a:t>
            </a:r>
            <a:r>
              <a:rPr lang="en-GB" sz="1200" i="1" kern="1200" dirty="0" smtClean="0">
                <a:solidFill>
                  <a:schemeClr val="tx1"/>
                </a:solidFill>
                <a:latin typeface="+mn-lt"/>
                <a:ea typeface="+mn-ea"/>
                <a:cs typeface="+mn-cs"/>
              </a:rPr>
              <a:t>Infrastructure and Practices Team</a:t>
            </a:r>
            <a:r>
              <a:rPr lang="en-GB" sz="1200" kern="1200" dirty="0" smtClean="0">
                <a:solidFill>
                  <a:schemeClr val="tx1"/>
                </a:solidFill>
                <a:latin typeface="+mn-lt"/>
                <a:ea typeface="+mn-ea"/>
                <a:cs typeface="+mn-cs"/>
              </a:rPr>
              <a:t> will conduct an inventory of the current network, including infrastructure and practices, compile best practices, guidelines, and standards, determine what should measured, and facilitate interaction and collaboration between the scientific and operational communities.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a:t>
            </a:r>
            <a:r>
              <a:rPr lang="en-GB" sz="1200" b="1" kern="1200" dirty="0" smtClean="0">
                <a:solidFill>
                  <a:schemeClr val="tx1"/>
                </a:solidFill>
                <a:latin typeface="+mn-lt"/>
                <a:ea typeface="+mn-ea"/>
                <a:cs typeface="+mn-cs"/>
              </a:rPr>
              <a:t>Products and Services WG</a:t>
            </a:r>
            <a:r>
              <a:rPr lang="en-GB" sz="1200" kern="1200" dirty="0" smtClean="0">
                <a:solidFill>
                  <a:schemeClr val="tx1"/>
                </a:solidFill>
                <a:latin typeface="+mn-lt"/>
                <a:ea typeface="+mn-ea"/>
                <a:cs typeface="+mn-cs"/>
              </a:rPr>
              <a:t> will decide, in consultation with the Advisory Group, the Management Group, and all Teams, which products and services GCW will provide and develop the “clearinghouse” for products and services. It will facilitate the harmonization of products (e.g., multiple sea ice estimates), facilitate product intercomparisons, develop data policies for GCW, including data exchange by WMO Members, and work with the Observing Systems WG to facilitate interaction between the operational and research communities. </a:t>
            </a:r>
            <a:r>
              <a:rPr lang="en-GB" sz="1200" kern="1200" dirty="0" smtClean="0">
                <a:solidFill>
                  <a:schemeClr val="tx1"/>
                </a:solidFill>
                <a:effectLst/>
                <a:latin typeface="+mn-lt"/>
                <a:ea typeface="+mn-ea"/>
                <a:cs typeface="+mn-cs"/>
              </a:rPr>
              <a:t>The </a:t>
            </a:r>
            <a:r>
              <a:rPr lang="en-GB" sz="1200" i="1" kern="1200" dirty="0" smtClean="0">
                <a:solidFill>
                  <a:schemeClr val="tx1"/>
                </a:solidFill>
                <a:effectLst/>
                <a:latin typeface="+mn-lt"/>
                <a:ea typeface="+mn-ea"/>
                <a:cs typeface="+mn-cs"/>
              </a:rPr>
              <a:t>Products Team </a:t>
            </a:r>
            <a:r>
              <a:rPr lang="en-GB" sz="1200" kern="1200" dirty="0" smtClean="0">
                <a:solidFill>
                  <a:schemeClr val="tx1"/>
                </a:solidFill>
                <a:effectLst/>
                <a:latin typeface="+mn-lt"/>
                <a:ea typeface="+mn-ea"/>
                <a:cs typeface="+mn-cs"/>
              </a:rPr>
              <a:t>will select a set of key GCW datasets. It starts with developing an inventory of candidate in situ and satellite products for GCW that are mature and generally accepted by the scientific community. It includes an intercomparison of products to assess quality and to ensure an authoritative basis. It will facilitate the harmonization of products (e.g., multiple sea ice estimates), facilitate product intercomparisons, and develop data policies for GCW. </a:t>
            </a:r>
            <a:endParaRPr lang="en-GB" dirty="0" smtClean="0"/>
          </a:p>
          <a:p>
            <a:r>
              <a:rPr lang="en-GB" sz="1200" kern="1200" dirty="0" smtClean="0">
                <a:solidFill>
                  <a:schemeClr val="tx1"/>
                </a:solidFill>
                <a:latin typeface="+mn-lt"/>
                <a:ea typeface="+mn-ea"/>
                <a:cs typeface="+mn-cs"/>
              </a:rPr>
              <a:t> The </a:t>
            </a:r>
            <a:r>
              <a:rPr lang="en-GB" sz="1200" i="1" kern="1200" dirty="0" smtClean="0">
                <a:solidFill>
                  <a:schemeClr val="tx1"/>
                </a:solidFill>
                <a:latin typeface="+mn-lt"/>
                <a:ea typeface="+mn-ea"/>
                <a:cs typeface="+mn-cs"/>
              </a:rPr>
              <a:t>Portal Team</a:t>
            </a:r>
            <a:r>
              <a:rPr lang="en-GB" sz="1200" kern="1200" dirty="0" smtClean="0">
                <a:solidFill>
                  <a:schemeClr val="tx1"/>
                </a:solidFill>
                <a:latin typeface="+mn-lt"/>
                <a:ea typeface="+mn-ea"/>
                <a:cs typeface="+mn-cs"/>
              </a:rPr>
              <a:t> will develop the web portal. It will evaluate candidate products, including meteorological data, and prepare an initial plan for development including linking to data contributors, testing by partners, working with national focal points, and developing documentation for outside use. It will work through interoperability issues with data centres and other programmes. The </a:t>
            </a:r>
            <a:r>
              <a:rPr lang="en-GB" sz="1200" i="1" kern="1200" dirty="0" smtClean="0">
                <a:solidFill>
                  <a:schemeClr val="tx1"/>
                </a:solidFill>
                <a:latin typeface="+mn-lt"/>
                <a:ea typeface="+mn-ea"/>
                <a:cs typeface="+mn-cs"/>
              </a:rPr>
              <a:t>Outreach Team</a:t>
            </a:r>
            <a:r>
              <a:rPr lang="en-GB" sz="1200" kern="1200" dirty="0" smtClean="0">
                <a:solidFill>
                  <a:schemeClr val="tx1"/>
                </a:solidFill>
                <a:latin typeface="+mn-lt"/>
                <a:ea typeface="+mn-ea"/>
                <a:cs typeface="+mn-cs"/>
              </a:rPr>
              <a:t> will be an authoritative voice on cryosphere issues, be available to speak to the media and policymakers, provide guidance for outreach products, facilitate training of students and early career scientists, work with social media (blogs, Facebook, Twitter), and issue semi-annual or annual newsletters.</a:t>
            </a:r>
            <a:r>
              <a:rPr lang="en-US" dirty="0" smtClean="0"/>
              <a:t> </a:t>
            </a:r>
          </a:p>
          <a:p>
            <a:endParaRPr lang="en-US" dirty="0">
              <a:latin typeface="Times New Roman" pitchFamily="-1" charset="0"/>
              <a:ea typeface="ＭＳ Ｐゴシック" pitchFamily="-1" charset="-128"/>
              <a:cs typeface="ＭＳ Ｐゴシック" pitchFamily="-1" charset="-128"/>
            </a:endParaRPr>
          </a:p>
        </p:txBody>
      </p:sp>
      <p:sp>
        <p:nvSpPr>
          <p:cNvPr id="33796" name="Slide Number Placeholder 3"/>
          <p:cNvSpPr>
            <a:spLocks noGrp="1"/>
          </p:cNvSpPr>
          <p:nvPr>
            <p:ph type="sldNum" sz="quarter"/>
          </p:nvPr>
        </p:nvSpPr>
        <p:spPr>
          <a:noFill/>
        </p:spPr>
        <p:txBody>
          <a:bodyPr/>
          <a:lstStyle/>
          <a:p>
            <a:fld id="{1EB1735D-2BD0-5740-B8EB-4CAFD7B5320E}" type="slidenum">
              <a:rPr lang="en-US">
                <a:solidFill>
                  <a:prstClr val="white"/>
                </a:solidFill>
                <a:latin typeface="Times New Roman" pitchFamily="-1" charset="0"/>
              </a:rPr>
              <a:pPr/>
              <a:t>7</a:t>
            </a:fld>
            <a:endParaRPr lang="en-US">
              <a:solidFill>
                <a:prstClr val="white"/>
              </a:solidFill>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xfrm>
            <a:off x="1144588" y="687388"/>
            <a:ext cx="4568825" cy="3427412"/>
          </a:xfrm>
          <a:noFill/>
          <a:ln w="12700">
            <a:solidFill>
              <a:srgbClr val="000000"/>
            </a:solidFill>
            <a:miter lim="800000"/>
          </a:ln>
        </p:spPr>
      </p:sp>
      <p:sp>
        <p:nvSpPr>
          <p:cNvPr id="33795" name="Notes Placeholder 2"/>
          <p:cNvSpPr>
            <a:spLocks noGrp="1"/>
          </p:cNvSpPr>
          <p:nvPr>
            <p:ph type="body" idx="1"/>
          </p:nvPr>
        </p:nvSpPr>
        <p:spPr>
          <a:noFill/>
          <a:ln/>
        </p:spPr>
        <p:txBody>
          <a:bodyPr/>
          <a:lstStyle/>
          <a:p>
            <a:r>
              <a:rPr lang="en-GB" sz="1200" kern="1200" dirty="0" smtClean="0">
                <a:solidFill>
                  <a:schemeClr val="tx1"/>
                </a:solidFill>
                <a:latin typeface="+mn-lt"/>
                <a:ea typeface="+mn-ea"/>
                <a:cs typeface="+mn-cs"/>
              </a:rPr>
              <a:t>The </a:t>
            </a:r>
            <a:r>
              <a:rPr lang="en-GB" sz="1200" i="1" kern="1200" dirty="0" smtClean="0">
                <a:solidFill>
                  <a:schemeClr val="tx1"/>
                </a:solidFill>
                <a:latin typeface="+mn-lt"/>
                <a:ea typeface="+mn-ea"/>
                <a:cs typeface="+mn-cs"/>
              </a:rPr>
              <a:t>CryoNet Team</a:t>
            </a:r>
            <a:r>
              <a:rPr lang="en-GB" sz="1200" kern="1200" dirty="0" smtClean="0">
                <a:solidFill>
                  <a:schemeClr val="tx1"/>
                </a:solidFill>
                <a:latin typeface="+mn-lt"/>
                <a:ea typeface="+mn-ea"/>
                <a:cs typeface="+mn-cs"/>
              </a:rPr>
              <a:t> will establish the surface-based network of reference sites and supersites. It will define types of surface sites, e.g., supersites, reference sites, and/or tiered sites. It will develop formal procedures for establishing the GCW network, evaluate potential supersites, and determine data availability. The </a:t>
            </a:r>
            <a:r>
              <a:rPr lang="en-GB" sz="1200" i="1" kern="1200" dirty="0" smtClean="0">
                <a:solidFill>
                  <a:schemeClr val="tx1"/>
                </a:solidFill>
                <a:latin typeface="+mn-lt"/>
                <a:ea typeface="+mn-ea"/>
                <a:cs typeface="+mn-cs"/>
              </a:rPr>
              <a:t>Requirements and Capabilities Team</a:t>
            </a:r>
            <a:r>
              <a:rPr lang="en-GB" sz="1200" kern="1200" dirty="0" smtClean="0">
                <a:solidFill>
                  <a:schemeClr val="tx1"/>
                </a:solidFill>
                <a:latin typeface="+mn-lt"/>
                <a:ea typeface="+mn-ea"/>
                <a:cs typeface="+mn-cs"/>
              </a:rPr>
              <a:t> will assess user needs, periodically review and update observing system requirements and capabilities and contribute to the WMO Rolling Review of Requirements database, link to the WMO Polar Space Task Group (PSTG). The </a:t>
            </a:r>
            <a:r>
              <a:rPr lang="en-GB" sz="1200" i="1" kern="1200" dirty="0" smtClean="0">
                <a:solidFill>
                  <a:schemeClr val="tx1"/>
                </a:solidFill>
                <a:latin typeface="+mn-lt"/>
                <a:ea typeface="+mn-ea"/>
                <a:cs typeface="+mn-cs"/>
              </a:rPr>
              <a:t>Infrastructure and Practices Team</a:t>
            </a:r>
            <a:r>
              <a:rPr lang="en-GB" sz="1200" kern="1200" dirty="0" smtClean="0">
                <a:solidFill>
                  <a:schemeClr val="tx1"/>
                </a:solidFill>
                <a:latin typeface="+mn-lt"/>
                <a:ea typeface="+mn-ea"/>
                <a:cs typeface="+mn-cs"/>
              </a:rPr>
              <a:t> will conduct an inventory of the current network, including infrastructure and practices, compile best practices, guidelines, and standards, determine what should measured, and facilitate interaction and collaboration between the scientific and operational communities.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a:t>
            </a:r>
            <a:r>
              <a:rPr lang="en-GB" sz="1200" b="1" kern="1200" dirty="0" smtClean="0">
                <a:solidFill>
                  <a:schemeClr val="tx1"/>
                </a:solidFill>
                <a:latin typeface="+mn-lt"/>
                <a:ea typeface="+mn-ea"/>
                <a:cs typeface="+mn-cs"/>
              </a:rPr>
              <a:t>Products and Services WG</a:t>
            </a:r>
            <a:r>
              <a:rPr lang="en-GB" sz="1200" kern="1200" dirty="0" smtClean="0">
                <a:solidFill>
                  <a:schemeClr val="tx1"/>
                </a:solidFill>
                <a:latin typeface="+mn-lt"/>
                <a:ea typeface="+mn-ea"/>
                <a:cs typeface="+mn-cs"/>
              </a:rPr>
              <a:t> will decide, in consultation with the Advisory Group, the Management Group, and all Teams, which products and services GCW will provide and develop the “clearinghouse” for products and services. It will facilitate the harmonization of products (e.g., multiple sea ice estimates), facilitate product intercomparisons, develop data policies for GCW, including data exchange by WMO Members, and work with the Observing Systems WG to facilitate interaction between the operational and research communities. </a:t>
            </a:r>
            <a:r>
              <a:rPr lang="en-GB" sz="1200" kern="1200" dirty="0" smtClean="0">
                <a:solidFill>
                  <a:schemeClr val="tx1"/>
                </a:solidFill>
                <a:effectLst/>
                <a:latin typeface="+mn-lt"/>
                <a:ea typeface="+mn-ea"/>
                <a:cs typeface="+mn-cs"/>
              </a:rPr>
              <a:t>The </a:t>
            </a:r>
            <a:r>
              <a:rPr lang="en-GB" sz="1200" i="1" kern="1200" dirty="0" smtClean="0">
                <a:solidFill>
                  <a:schemeClr val="tx1"/>
                </a:solidFill>
                <a:effectLst/>
                <a:latin typeface="+mn-lt"/>
                <a:ea typeface="+mn-ea"/>
                <a:cs typeface="+mn-cs"/>
              </a:rPr>
              <a:t>Products Team </a:t>
            </a:r>
            <a:r>
              <a:rPr lang="en-GB" sz="1200" kern="1200" dirty="0" smtClean="0">
                <a:solidFill>
                  <a:schemeClr val="tx1"/>
                </a:solidFill>
                <a:effectLst/>
                <a:latin typeface="+mn-lt"/>
                <a:ea typeface="+mn-ea"/>
                <a:cs typeface="+mn-cs"/>
              </a:rPr>
              <a:t>will select a set of key GCW datasets. It starts with developing an inventory of candidate in situ and satellite products for GCW that are mature and generally accepted by the scientific community. It includes an intercomparison of products to assess quality and to ensure an authoritative basis. It will facilitate the harmonization of products (e.g., multiple sea ice estimates), facilitate product intercomparisons, and develop data policies for GCW. </a:t>
            </a:r>
            <a:endParaRPr lang="en-GB" dirty="0" smtClean="0"/>
          </a:p>
          <a:p>
            <a:r>
              <a:rPr lang="en-GB" sz="1200" kern="1200" dirty="0" smtClean="0">
                <a:solidFill>
                  <a:schemeClr val="tx1"/>
                </a:solidFill>
                <a:latin typeface="+mn-lt"/>
                <a:ea typeface="+mn-ea"/>
                <a:cs typeface="+mn-cs"/>
              </a:rPr>
              <a:t> The </a:t>
            </a:r>
            <a:r>
              <a:rPr lang="en-GB" sz="1200" i="1" kern="1200" dirty="0" smtClean="0">
                <a:solidFill>
                  <a:schemeClr val="tx1"/>
                </a:solidFill>
                <a:latin typeface="+mn-lt"/>
                <a:ea typeface="+mn-ea"/>
                <a:cs typeface="+mn-cs"/>
              </a:rPr>
              <a:t>Portal Team</a:t>
            </a:r>
            <a:r>
              <a:rPr lang="en-GB" sz="1200" kern="1200" dirty="0" smtClean="0">
                <a:solidFill>
                  <a:schemeClr val="tx1"/>
                </a:solidFill>
                <a:latin typeface="+mn-lt"/>
                <a:ea typeface="+mn-ea"/>
                <a:cs typeface="+mn-cs"/>
              </a:rPr>
              <a:t> will develop the web portal. It will evaluate candidate products, including meteorological data, and prepare an initial plan for development including linking to data contributors, testing by partners, working with national focal points, and developing documentation for outside use. It will work through interoperability issues with data centres and other programmes. The </a:t>
            </a:r>
            <a:r>
              <a:rPr lang="en-GB" sz="1200" i="1" kern="1200" dirty="0" smtClean="0">
                <a:solidFill>
                  <a:schemeClr val="tx1"/>
                </a:solidFill>
                <a:latin typeface="+mn-lt"/>
                <a:ea typeface="+mn-ea"/>
                <a:cs typeface="+mn-cs"/>
              </a:rPr>
              <a:t>Outreach Team</a:t>
            </a:r>
            <a:r>
              <a:rPr lang="en-GB" sz="1200" kern="1200" dirty="0" smtClean="0">
                <a:solidFill>
                  <a:schemeClr val="tx1"/>
                </a:solidFill>
                <a:latin typeface="+mn-lt"/>
                <a:ea typeface="+mn-ea"/>
                <a:cs typeface="+mn-cs"/>
              </a:rPr>
              <a:t> will be an authoritative voice on cryosphere issues, be available to speak to the media and policymakers, provide guidance for outreach products, facilitate training of students and early career scientists, work with social media (blogs, Facebook, Twitter), and issue semi-annual or annual newsletters.</a:t>
            </a:r>
            <a:r>
              <a:rPr lang="en-US" dirty="0" smtClean="0"/>
              <a:t> </a:t>
            </a:r>
          </a:p>
          <a:p>
            <a:endParaRPr lang="en-US" dirty="0">
              <a:latin typeface="Times New Roman" pitchFamily="-1" charset="0"/>
              <a:ea typeface="ＭＳ Ｐゴシック" pitchFamily="-1" charset="-128"/>
              <a:cs typeface="ＭＳ Ｐゴシック" pitchFamily="-1" charset="-128"/>
            </a:endParaRPr>
          </a:p>
        </p:txBody>
      </p:sp>
      <p:sp>
        <p:nvSpPr>
          <p:cNvPr id="33796" name="Slide Number Placeholder 3"/>
          <p:cNvSpPr>
            <a:spLocks noGrp="1"/>
          </p:cNvSpPr>
          <p:nvPr>
            <p:ph type="sldNum" sz="quarter"/>
          </p:nvPr>
        </p:nvSpPr>
        <p:spPr>
          <a:noFill/>
        </p:spPr>
        <p:txBody>
          <a:bodyPr/>
          <a:lstStyle/>
          <a:p>
            <a:fld id="{1EB1735D-2BD0-5740-B8EB-4CAFD7B5320E}" type="slidenum">
              <a:rPr lang="en-US">
                <a:solidFill>
                  <a:prstClr val="white"/>
                </a:solidFill>
                <a:latin typeface="Times New Roman" pitchFamily="-1" charset="0"/>
              </a:rPr>
              <a:pPr/>
              <a:t>8</a:t>
            </a:fld>
            <a:endParaRPr lang="en-US">
              <a:solidFill>
                <a:prstClr val="white"/>
              </a:solidFill>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026"/>
          <p:cNvSpPr>
            <a:spLocks noGrp="1" noRot="1" noChangeAspect="1" noChangeArrowheads="1" noTextEdit="1"/>
          </p:cNvSpPr>
          <p:nvPr>
            <p:ph type="sldImg"/>
          </p:nvPr>
        </p:nvSpPr>
        <p:spPr>
          <a:ln/>
        </p:spPr>
      </p:sp>
      <p:sp>
        <p:nvSpPr>
          <p:cNvPr id="25603" name="Text Box 1027"/>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IASOA, high Asian</a:t>
            </a:r>
            <a:r>
              <a:rPr lang="en-US" baseline="0" dirty="0" smtClean="0"/>
              <a:t> cryosphere (HAC), Concordia</a:t>
            </a:r>
            <a:endParaRPr lang="en-US" dirty="0"/>
          </a:p>
        </p:txBody>
      </p:sp>
      <p:sp>
        <p:nvSpPr>
          <p:cNvPr id="4" name="Slide Number Placeholder 3"/>
          <p:cNvSpPr>
            <a:spLocks noGrp="1"/>
          </p:cNvSpPr>
          <p:nvPr>
            <p:ph type="sldNum" sz="quarter" idx="10"/>
          </p:nvPr>
        </p:nvSpPr>
        <p:spPr/>
        <p:txBody>
          <a:bodyPr/>
          <a:lstStyle/>
          <a:p>
            <a:fld id="{8ED4AA4B-00ED-934D-80C3-1FB72AE6857F}"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356425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523C0D-992D-8F43-8F77-BE67702C95CF}" type="slidenum">
              <a:rPr lang="en-US" sz="1200">
                <a:solidFill>
                  <a:srgbClr val="000000"/>
                </a:solidFill>
              </a:rPr>
              <a:pPr eaLnBrk="1" hangingPunct="1"/>
              <a:t>12</a:t>
            </a:fld>
            <a:endParaRPr 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http://</a:t>
            </a:r>
            <a:r>
              <a:rPr lang="en-US" baseline="0" dirty="0" err="1" smtClean="0"/>
              <a:t>globalcryospherewatch.org</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B7829E0C-4917-664E-BD3B-E3148FAF14C6}" type="slidenum">
              <a:rPr lang="en-US" smtClean="0">
                <a:solidFill>
                  <a:prstClr val="black"/>
                </a:solidFill>
                <a:latin typeface="Calibri"/>
              </a:rPr>
              <a:pPr/>
              <a:t>13</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44661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2644417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1"/>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7200" y="6356351"/>
            <a:ext cx="5562600" cy="365125"/>
          </a:xfrm>
          <a:prstGeom prst="rect">
            <a:avLst/>
          </a:prstGeom>
        </p:spPr>
        <p:txBody>
          <a:bodyPr lIns="91430" tIns="45715" rIns="91430" bIns="45715"/>
          <a:lstStyle>
            <a:lvl1pPr defTabSz="914305">
              <a:defRPr sz="1200">
                <a:solidFill>
                  <a:prstClr val="white">
                    <a:lumMod val="50000"/>
                  </a:prstClr>
                </a:solidFill>
                <a:latin typeface="Arial" pitchFamily="34" charset="0"/>
                <a:ea typeface="ＭＳ Ｐゴシック"/>
                <a:cs typeface="ＭＳ Ｐゴシック"/>
              </a:defRPr>
            </a:lvl1pPr>
          </a:lstStyle>
          <a:p>
            <a:pPr eaLnBrk="1" hangingPunct="1">
              <a:defRPr/>
            </a:pPr>
            <a:r>
              <a:rPr lang="en-US"/>
              <a:t>October 27, 2010</a:t>
            </a:r>
          </a:p>
        </p:txBody>
      </p:sp>
      <p:sp>
        <p:nvSpPr>
          <p:cNvPr id="6" name="Slide Number Placeholder 2"/>
          <p:cNvSpPr>
            <a:spLocks noGrp="1"/>
          </p:cNvSpPr>
          <p:nvPr userDrawn="1">
            <p:ph type="sldNum" sz="quarter" idx="11"/>
          </p:nvPr>
        </p:nvSpPr>
        <p:spPr>
          <a:xfrm>
            <a:off x="7010400" y="6356351"/>
            <a:ext cx="1905000" cy="365125"/>
          </a:xfrm>
        </p:spPr>
        <p:txBody>
          <a:bodyPr/>
          <a:lstStyle>
            <a:lvl1pPr algn="r" defTabSz="457153">
              <a:defRPr sz="1100">
                <a:solidFill>
                  <a:prstClr val="black">
                    <a:lumMod val="75000"/>
                    <a:lumOff val="25000"/>
                  </a:prstClr>
                </a:solidFill>
                <a:latin typeface="Arial" charset="0"/>
                <a:ea typeface="ＭＳ Ｐゴシック"/>
                <a:cs typeface="ＭＳ Ｐゴシック"/>
              </a:defRPr>
            </a:lvl1pPr>
          </a:lstStyle>
          <a:p>
            <a:pPr>
              <a:defRPr/>
            </a:pPr>
            <a:fld id="{B69AE378-9966-0B4B-9C53-B0CF4B23BEF6}" type="slidenum">
              <a:rPr lang="en-US"/>
              <a:pPr>
                <a:defRPr/>
              </a:pPr>
              <a:t>‹#›</a:t>
            </a:fld>
            <a:endParaRPr lang="en-US" dirty="0"/>
          </a:p>
        </p:txBody>
      </p:sp>
    </p:spTree>
    <p:extLst>
      <p:ext uri="{BB962C8B-B14F-4D97-AF65-F5344CB8AC3E}">
        <p14:creationId xmlns:p14="http://schemas.microsoft.com/office/powerpoint/2010/main" val="14887395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userDrawn="1">
            <p:ph type="sldNum" sz="quarter" idx="10"/>
          </p:nvPr>
        </p:nvSpPr>
        <p:spPr/>
        <p:txBody>
          <a:bodyPr/>
          <a:lstStyle>
            <a:lvl1pPr defTabSz="457153">
              <a:defRPr>
                <a:latin typeface="Arial" charset="0"/>
                <a:ea typeface="ＭＳ Ｐゴシック" charset="0"/>
                <a:cs typeface="ＭＳ Ｐゴシック" charset="0"/>
              </a:defRPr>
            </a:lvl1pPr>
          </a:lstStyle>
          <a:p>
            <a:pPr>
              <a:defRPr/>
            </a:pPr>
            <a:fld id="{E03025B0-C645-2A44-8F19-D43688122AAA}" type="slidenum">
              <a:rPr lang="en-US"/>
              <a:pPr>
                <a:defRPr/>
              </a:pPr>
              <a:t>‹#›</a:t>
            </a:fld>
            <a:endParaRPr lang="en-US" dirty="0"/>
          </a:p>
        </p:txBody>
      </p:sp>
    </p:spTree>
    <p:extLst>
      <p:ext uri="{BB962C8B-B14F-4D97-AF65-F5344CB8AC3E}">
        <p14:creationId xmlns:p14="http://schemas.microsoft.com/office/powerpoint/2010/main" val="35097245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4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792288" y="5900738"/>
            <a:ext cx="5486400" cy="804862"/>
          </a:xfrm>
        </p:spPr>
        <p:txBody>
          <a:bodyPr>
            <a:normAutofit/>
          </a:bodyPr>
          <a:lstStyle>
            <a:lvl1pPr marL="0" indent="0">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9" name="Media Placeholder 8"/>
          <p:cNvSpPr>
            <a:spLocks noGrp="1"/>
          </p:cNvSpPr>
          <p:nvPr>
            <p:ph type="media" sz="quarter" idx="13"/>
          </p:nvPr>
        </p:nvSpPr>
        <p:spPr>
          <a:xfrm>
            <a:off x="1790700" y="1155700"/>
            <a:ext cx="5486400" cy="4114800"/>
          </a:xfrm>
        </p:spPr>
        <p:txBody>
          <a:bodyPr rtlCol="0">
            <a:normAutofit/>
          </a:bodyPr>
          <a:lstStyle/>
          <a:p>
            <a:pPr lvl="0"/>
            <a:r>
              <a:rPr lang="en-US" noProof="0" smtClean="0"/>
              <a:t>Click icon to add media</a:t>
            </a:r>
            <a:endParaRPr lang="en-US" noProof="0"/>
          </a:p>
        </p:txBody>
      </p:sp>
      <p:sp>
        <p:nvSpPr>
          <p:cNvPr id="5" name="Footer Placeholder 4"/>
          <p:cNvSpPr>
            <a:spLocks noGrp="1"/>
          </p:cNvSpPr>
          <p:nvPr>
            <p:ph type="ftr" sz="quarter" idx="14"/>
          </p:nvPr>
        </p:nvSpPr>
        <p:spPr>
          <a:xfrm>
            <a:off x="457200" y="6356351"/>
            <a:ext cx="5562600" cy="365125"/>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r>
              <a:rPr lang="en-US" sz="1800"/>
              <a:t>October 27, 2010</a:t>
            </a:r>
          </a:p>
        </p:txBody>
      </p:sp>
      <p:sp>
        <p:nvSpPr>
          <p:cNvPr id="6" name="Slide Number Placeholder 5"/>
          <p:cNvSpPr>
            <a:spLocks noGrp="1"/>
          </p:cNvSpPr>
          <p:nvPr>
            <p:ph type="sldNum" sz="quarter" idx="15"/>
          </p:nvPr>
        </p:nvSpPr>
        <p:spPr>
          <a:xfrm>
            <a:off x="7010400" y="6356351"/>
            <a:ext cx="1905000" cy="365125"/>
          </a:xfrm>
        </p:spPr>
        <p:txBody>
          <a:bodyPr/>
          <a:lstStyle>
            <a:lvl1pPr defTabSz="457153">
              <a:defRPr>
                <a:latin typeface="Arial" charset="0"/>
                <a:ea typeface="ＭＳ Ｐゴシック"/>
                <a:cs typeface="ＭＳ Ｐゴシック"/>
              </a:defRPr>
            </a:lvl1pPr>
          </a:lstStyle>
          <a:p>
            <a:pPr>
              <a:defRPr/>
            </a:pPr>
            <a:fld id="{30E3DDE2-37F5-8447-87F5-9426048F50AC}" type="slidenum">
              <a:rPr lang="en-US"/>
              <a:pPr>
                <a:defRPr/>
              </a:pPr>
              <a:t>‹#›</a:t>
            </a:fld>
            <a:endParaRPr lang="en-US"/>
          </a:p>
        </p:txBody>
      </p:sp>
    </p:spTree>
    <p:extLst>
      <p:ext uri="{BB962C8B-B14F-4D97-AF65-F5344CB8AC3E}">
        <p14:creationId xmlns:p14="http://schemas.microsoft.com/office/powerpoint/2010/main" val="3241980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167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7126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4369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fld id="{FF2F2761-EF84-AB48-AE26-4BF9B00E73CF}" type="datetime1">
              <a:rPr lang="en-US" sz="1800"/>
              <a:pPr eaLnBrk="1" hangingPunct="1">
                <a:defRPr/>
              </a:pPr>
              <a:t>1/21/2014</a:t>
            </a:fld>
            <a:endParaRPr lang="en-US" sz="1800"/>
          </a:p>
        </p:txBody>
      </p:sp>
      <p:sp>
        <p:nvSpPr>
          <p:cNvPr id="5" name="Footer Placeholder 4"/>
          <p:cNvSpPr>
            <a:spLocks noGrp="1"/>
          </p:cNvSpPr>
          <p:nvPr>
            <p:ph type="ftr" sz="quarter" idx="11"/>
          </p:nvPr>
        </p:nvSpPr>
        <p:spPr>
          <a:xfrm>
            <a:off x="3124200" y="6356351"/>
            <a:ext cx="2895600" cy="365125"/>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endParaRPr lang="en-US" sz="1800"/>
          </a:p>
        </p:txBody>
      </p:sp>
      <p:sp>
        <p:nvSpPr>
          <p:cNvPr id="6" name="Slide Number Placeholder 5"/>
          <p:cNvSpPr>
            <a:spLocks noGrp="1"/>
          </p:cNvSpPr>
          <p:nvPr>
            <p:ph type="sldNum" sz="quarter" idx="12"/>
          </p:nvPr>
        </p:nvSpPr>
        <p:spPr/>
        <p:txBody>
          <a:bodyPr/>
          <a:lstStyle>
            <a:lvl1pPr defTabSz="457153">
              <a:defRPr>
                <a:latin typeface="Arial" charset="0"/>
                <a:ea typeface="ＭＳ Ｐゴシック" charset="0"/>
                <a:cs typeface="ＭＳ Ｐゴシック" charset="0"/>
              </a:defRPr>
            </a:lvl1pPr>
          </a:lstStyle>
          <a:p>
            <a:pPr>
              <a:defRPr/>
            </a:pPr>
            <a:fld id="{4E73EE0C-63F2-E244-8372-DAAF3DBA66EA}" type="slidenum">
              <a:rPr lang="en-US"/>
              <a:pPr>
                <a:defRPr/>
              </a:pPr>
              <a:t>‹#›</a:t>
            </a:fld>
            <a:endParaRPr lang="en-US"/>
          </a:p>
        </p:txBody>
      </p:sp>
    </p:spTree>
    <p:extLst>
      <p:ext uri="{BB962C8B-B14F-4D97-AF65-F5344CB8AC3E}">
        <p14:creationId xmlns:p14="http://schemas.microsoft.com/office/powerpoint/2010/main" val="19377816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endParaRPr lang="en-US" sz="1800"/>
          </a:p>
        </p:txBody>
      </p:sp>
      <p:sp>
        <p:nvSpPr>
          <p:cNvPr id="4" name="Footer Placeholder 3"/>
          <p:cNvSpPr>
            <a:spLocks noGrp="1"/>
          </p:cNvSpPr>
          <p:nvPr>
            <p:ph type="ftr" sz="quarter" idx="11"/>
          </p:nvPr>
        </p:nvSpPr>
        <p:spPr>
          <a:xfrm>
            <a:off x="3124200" y="6248400"/>
            <a:ext cx="2895600" cy="457200"/>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endParaRPr lang="en-US" sz="1800"/>
          </a:p>
        </p:txBody>
      </p:sp>
      <p:sp>
        <p:nvSpPr>
          <p:cNvPr id="5" name="Slide Number Placeholder 4"/>
          <p:cNvSpPr>
            <a:spLocks noGrp="1"/>
          </p:cNvSpPr>
          <p:nvPr>
            <p:ph type="sldNum" sz="quarter" idx="12"/>
          </p:nvPr>
        </p:nvSpPr>
        <p:spPr/>
        <p:txBody>
          <a:bodyPr/>
          <a:lstStyle>
            <a:lvl1pPr defTabSz="457153">
              <a:defRPr>
                <a:latin typeface="Arial" charset="0"/>
                <a:ea typeface="ＭＳ Ｐゴシック" charset="0"/>
                <a:cs typeface="ＭＳ Ｐゴシック" charset="0"/>
              </a:defRPr>
            </a:lvl1pPr>
          </a:lstStyle>
          <a:p>
            <a:pPr>
              <a:defRPr/>
            </a:pPr>
            <a:fld id="{F47F26AA-E20D-7F4F-BC3D-6B3C902DCD12}" type="slidenum">
              <a:rPr lang="en-US"/>
              <a:pPr>
                <a:defRPr/>
              </a:pPr>
              <a:t>‹#›</a:t>
            </a:fld>
            <a:endParaRPr lang="en-US"/>
          </a:p>
        </p:txBody>
      </p:sp>
    </p:spTree>
    <p:extLst>
      <p:ext uri="{BB962C8B-B14F-4D97-AF65-F5344CB8AC3E}">
        <p14:creationId xmlns:p14="http://schemas.microsoft.com/office/powerpoint/2010/main" val="42591060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8386396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27394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931927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6933550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2092594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7045383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1987738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0018328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6104375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0526039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8007351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6947152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546746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548044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4735357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2405402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0050046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4436398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3397985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6777354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6081272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0446329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0718710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34825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C8982DEB-2508-BF4B-A61D-AC48B8766589}"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35311481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320853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1574050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9824383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7680584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0001151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6016130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74901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6990968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6257999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36030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48D9A1FF-3D13-D447-A94C-2EFDC2A23EAD}"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10359539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2069201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7931451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0025770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707486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1042666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5376465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9135015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0522374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1371563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000969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eaLnBrk="0" hangingPunct="0">
              <a:defRPr/>
            </a:lvl1pPr>
          </a:lstStyle>
          <a:p>
            <a:fld id="{EFBA4D76-4E9E-8440-A6BD-72B3525BE3E8}"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29663864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3878578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6227346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8806027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505409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6312428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5469115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91035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7157825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6943347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98633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eaLnBrk="0" hangingPunct="0">
              <a:defRPr/>
            </a:lvl1pPr>
          </a:lstStyle>
          <a:p>
            <a:fld id="{D6C0A821-AB85-A143-8ED5-F247F2B1FB6D}" type="slidenum">
              <a:rPr lang="en-GB"/>
              <a:pPr/>
              <a:t>‹#›</a:t>
            </a:fld>
            <a:endParaRPr lang="en-GB"/>
          </a:p>
        </p:txBody>
      </p:sp>
      <p:sp>
        <p:nvSpPr>
          <p:cNvPr id="6"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206349312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2526019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5981247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4291304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7090285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5999259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66036335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4074445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6667318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3"/>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6480" y="6356827"/>
            <a:ext cx="5562720" cy="364359"/>
          </a:xfrm>
          <a:prstGeom prst="rect">
            <a:avLst/>
          </a:prstGeom>
        </p:spPr>
        <p:txBody>
          <a:bodyPr vert="horz" wrap="square" lIns="91410" tIns="45706" rIns="91410" bIns="45706" numCol="1" anchor="t" anchorCtr="0" compatLnSpc="1">
            <a:prstTxWarp prst="textNoShape">
              <a:avLst/>
            </a:prstTxWarp>
          </a:bodyPr>
          <a:lstStyle>
            <a:lvl1pPr defTabSz="407484" fontAlgn="base" hangingPunct="1">
              <a:lnSpc>
                <a:spcPct val="100000"/>
              </a:lnSpc>
              <a:spcBef>
                <a:spcPct val="0"/>
              </a:spcBef>
              <a:spcAft>
                <a:spcPct val="0"/>
              </a:spcAft>
              <a:buClrTx/>
              <a:buSzTx/>
              <a:buFontTx/>
              <a:buNone/>
              <a:defRPr sz="1200">
                <a:solidFill>
                  <a:srgbClr val="7F7F7F"/>
                </a:solidFill>
                <a:latin typeface="Arial" charset="0"/>
                <a:ea typeface="ＭＳ Ｐゴシック" charset="-128"/>
                <a:cs typeface="ＭＳ Ｐゴシック" charset="-128"/>
              </a:defRPr>
            </a:lvl1pPr>
          </a:lstStyle>
          <a:p>
            <a:pPr>
              <a:defRPr/>
            </a:pPr>
            <a:r>
              <a:rPr lang="en-US" dirty="0" smtClean="0"/>
              <a:t>October 27, 2010</a:t>
            </a:r>
            <a:endParaRPr lang="en-US" dirty="0"/>
          </a:p>
        </p:txBody>
      </p:sp>
      <p:sp>
        <p:nvSpPr>
          <p:cNvPr id="6" name="Slide Number Placeholder 2"/>
          <p:cNvSpPr>
            <a:spLocks noGrp="1"/>
          </p:cNvSpPr>
          <p:nvPr userDrawn="1">
            <p:ph type="sldNum" sz="quarter" idx="11"/>
          </p:nvPr>
        </p:nvSpPr>
        <p:spPr>
          <a:xfrm>
            <a:off x="7009922" y="6356827"/>
            <a:ext cx="1905120" cy="364359"/>
          </a:xfrm>
        </p:spPr>
        <p:txBody>
          <a:bodyPr/>
          <a:lstStyle>
            <a:lvl1pPr algn="r" hangingPunct="0">
              <a:lnSpc>
                <a:spcPct val="93000"/>
              </a:lnSpc>
              <a:buClr>
                <a:srgbClr val="000000"/>
              </a:buClr>
              <a:buSzPct val="100000"/>
              <a:buFont typeface="Times New Roman" charset="0"/>
              <a:buNone/>
              <a:defRPr sz="1100">
                <a:solidFill>
                  <a:prstClr val="black">
                    <a:lumMod val="75000"/>
                    <a:lumOff val="25000"/>
                  </a:prstClr>
                </a:solidFill>
                <a:ea typeface="ＭＳ Ｐゴシック"/>
                <a:cs typeface="ＭＳ Ｐゴシック"/>
              </a:defRPr>
            </a:lvl1pPr>
          </a:lstStyle>
          <a:p>
            <a:pPr>
              <a:defRPr/>
            </a:pPr>
            <a:fld id="{66384F0A-7696-3F4E-9C60-9C3431D8141F}" type="slidenum">
              <a:rPr lang="en-US"/>
              <a:pPr>
                <a:defRPr/>
              </a:pPr>
              <a:t>‹#›</a:t>
            </a:fld>
            <a:endParaRPr lang="en-US" dirty="0"/>
          </a:p>
        </p:txBody>
      </p:sp>
    </p:spTree>
    <p:extLst>
      <p:ext uri="{BB962C8B-B14F-4D97-AF65-F5344CB8AC3E}">
        <p14:creationId xmlns:p14="http://schemas.microsoft.com/office/powerpoint/2010/main" val="38304268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3"/>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6480" y="6356827"/>
            <a:ext cx="5562720" cy="364359"/>
          </a:xfrm>
          <a:prstGeom prst="rect">
            <a:avLst/>
          </a:prstGeom>
        </p:spPr>
        <p:txBody>
          <a:bodyPr vert="horz" wrap="square" lIns="91410" tIns="45706" rIns="91410" bIns="45706" numCol="1" anchor="t" anchorCtr="0" compatLnSpc="1">
            <a:prstTxWarp prst="textNoShape">
              <a:avLst/>
            </a:prstTxWarp>
          </a:bodyPr>
          <a:lstStyle>
            <a:lvl1pPr defTabSz="407484" fontAlgn="base" hangingPunct="1">
              <a:lnSpc>
                <a:spcPct val="100000"/>
              </a:lnSpc>
              <a:spcBef>
                <a:spcPct val="0"/>
              </a:spcBef>
              <a:spcAft>
                <a:spcPct val="0"/>
              </a:spcAft>
              <a:buClrTx/>
              <a:buSzTx/>
              <a:buFontTx/>
              <a:buNone/>
              <a:defRPr sz="1200">
                <a:solidFill>
                  <a:srgbClr val="7F7F7F"/>
                </a:solidFill>
                <a:latin typeface="Arial" charset="0"/>
                <a:ea typeface="ＭＳ Ｐゴシック" charset="-128"/>
                <a:cs typeface="ＭＳ Ｐゴシック" charset="-128"/>
              </a:defRPr>
            </a:lvl1pPr>
          </a:lstStyle>
          <a:p>
            <a:pPr>
              <a:defRPr/>
            </a:pPr>
            <a:r>
              <a:rPr lang="en-US" dirty="0" smtClean="0"/>
              <a:t>October 27, 2010</a:t>
            </a:r>
            <a:endParaRPr lang="en-US" dirty="0"/>
          </a:p>
        </p:txBody>
      </p:sp>
      <p:sp>
        <p:nvSpPr>
          <p:cNvPr id="6" name="Slide Number Placeholder 2"/>
          <p:cNvSpPr>
            <a:spLocks noGrp="1"/>
          </p:cNvSpPr>
          <p:nvPr userDrawn="1">
            <p:ph type="sldNum" sz="quarter" idx="11"/>
          </p:nvPr>
        </p:nvSpPr>
        <p:spPr>
          <a:xfrm>
            <a:off x="7009922" y="6356827"/>
            <a:ext cx="1905120" cy="364359"/>
          </a:xfrm>
        </p:spPr>
        <p:txBody>
          <a:bodyPr/>
          <a:lstStyle>
            <a:lvl1pPr algn="r" hangingPunct="0">
              <a:lnSpc>
                <a:spcPct val="93000"/>
              </a:lnSpc>
              <a:buClr>
                <a:srgbClr val="000000"/>
              </a:buClr>
              <a:buSzPct val="100000"/>
              <a:buFont typeface="Times New Roman" charset="0"/>
              <a:buNone/>
              <a:defRPr sz="1100">
                <a:solidFill>
                  <a:prstClr val="black">
                    <a:lumMod val="75000"/>
                    <a:lumOff val="25000"/>
                  </a:prstClr>
                </a:solidFill>
                <a:ea typeface="ＭＳ Ｐゴシック"/>
                <a:cs typeface="ＭＳ Ｐゴシック"/>
              </a:defRPr>
            </a:lvl1pPr>
          </a:lstStyle>
          <a:p>
            <a:pPr>
              <a:defRPr/>
            </a:pPr>
            <a:fld id="{66384F0A-7696-3F4E-9C60-9C3431D8141F}" type="slidenum">
              <a:rPr lang="en-US"/>
              <a:pPr>
                <a:defRPr/>
              </a:pPr>
              <a:t>‹#›</a:t>
            </a:fld>
            <a:endParaRPr lang="en-US" dirty="0"/>
          </a:p>
        </p:txBody>
      </p:sp>
    </p:spTree>
    <p:extLst>
      <p:ext uri="{BB962C8B-B14F-4D97-AF65-F5344CB8AC3E}">
        <p14:creationId xmlns:p14="http://schemas.microsoft.com/office/powerpoint/2010/main" val="51701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eaLnBrk="0" hangingPunct="0">
              <a:defRPr/>
            </a:lvl1pPr>
          </a:lstStyle>
          <a:p>
            <a:fld id="{68973E83-ADA6-BC4D-A94E-99F0F12CB0D8}" type="slidenum">
              <a:rPr lang="en-GB"/>
              <a:pPr/>
              <a:t>‹#›</a:t>
            </a:fld>
            <a:endParaRPr lang="en-GB"/>
          </a:p>
        </p:txBody>
      </p:sp>
      <p:sp>
        <p:nvSpPr>
          <p:cNvPr id="8"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53424060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AE605-AF20-4888-A64C-5863206CDC9C}" type="datetimeFigureOut">
              <a:rPr lang="en-US" smtClean="0">
                <a:solidFill>
                  <a:prstClr val="black">
                    <a:tint val="75000"/>
                  </a:prstClr>
                </a:solidFill>
                <a:latin typeface="Calibri"/>
              </a:rPr>
              <a:pPr/>
              <a:t>1/21/2014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4C6DAC2-8F1C-46A0-B438-17A89DB57B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17862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AE605-AF20-4888-A64C-5863206CDC9C}" type="datetimeFigureOut">
              <a:rPr lang="en-US" smtClean="0">
                <a:solidFill>
                  <a:prstClr val="black">
                    <a:tint val="75000"/>
                  </a:prstClr>
                </a:solidFill>
                <a:latin typeface="Calibri"/>
              </a:rPr>
              <a:pPr/>
              <a:t>1/21/2014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4C6DAC2-8F1C-46A0-B438-17A89DB57BD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114604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1042666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68410148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71596847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5704699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4309849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65569664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029851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457801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32E48875-61E8-404C-9A00-1335D3AFEE4E}" type="slidenum">
              <a:rPr lang="en-GB"/>
              <a:pPr/>
              <a:t>‹#›</a:t>
            </a:fld>
            <a:endParaRPr lang="en-GB"/>
          </a:p>
        </p:txBody>
      </p:sp>
      <p:sp>
        <p:nvSpPr>
          <p:cNvPr id="4"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32479333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1480463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3964597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2781746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6246840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48109104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4466191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15951034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06011953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9190178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674794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eaLnBrk="0" hangingPunct="0">
              <a:defRPr/>
            </a:lvl1pPr>
          </a:lstStyle>
          <a:p>
            <a:fld id="{12197C49-131F-C248-89FB-703A974CC0C2}" type="slidenum">
              <a:rPr lang="en-GB"/>
              <a:pPr/>
              <a:t>‹#›</a:t>
            </a:fld>
            <a:endParaRPr lang="en-GB"/>
          </a:p>
        </p:txBody>
      </p:sp>
      <p:sp>
        <p:nvSpPr>
          <p:cNvPr id="3"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318783349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8380282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9814279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9325974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2654324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26444175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9319276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5480442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9C13EB32-4087-40C5-9416-B5B77E977700}"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596628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09BDFA89-216E-4B32-88CB-3AD1CE159C9B}"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10243591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1EBEDB1B-3C8C-4E4C-8960-15F2D705F04F}"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04259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159510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14111C25-006A-6C48-8F29-39E859D9D314}" type="slidenum">
              <a:rPr lang="en-GB"/>
              <a:pPr/>
              <a:t>‹#›</a:t>
            </a:fld>
            <a:endParaRPr lang="en-GB"/>
          </a:p>
        </p:txBody>
      </p:sp>
      <p:sp>
        <p:nvSpPr>
          <p:cNvPr id="6"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23061516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ea typeface="+mn-ea"/>
              </a:defRPr>
            </a:lvl1pPr>
          </a:lstStyle>
          <a:p>
            <a:pPr>
              <a:defRPr/>
            </a:pPr>
            <a:fld id="{684390EB-2B64-4A4D-80F4-1F66B26ADF7F}" type="slidenum">
              <a:rPr lang="en-GB">
                <a:cs typeface="Arial"/>
              </a:rPr>
              <a:pPr>
                <a:defRPr/>
              </a:pPr>
              <a:t>‹#›</a:t>
            </a:fld>
            <a:endParaRPr lang="en-GB">
              <a:cs typeface="Arial"/>
            </a:endParaRPr>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31325575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ea typeface="+mn-ea"/>
              </a:defRPr>
            </a:lvl1pPr>
          </a:lstStyle>
          <a:p>
            <a:pPr>
              <a:defRPr/>
            </a:pPr>
            <a:fld id="{6C62B1F3-AFC8-4F33-82F6-40FD5DF4CC1B}" type="slidenum">
              <a:rPr lang="en-GB">
                <a:cs typeface="Arial"/>
              </a:rPr>
              <a:pPr>
                <a:defRPr/>
              </a:pPr>
              <a:t>‹#›</a:t>
            </a:fld>
            <a:endParaRPr lang="en-GB">
              <a:cs typeface="Arial"/>
            </a:endParaRPr>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6377574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ea typeface="+mn-ea"/>
              </a:defRPr>
            </a:lvl1pPr>
          </a:lstStyle>
          <a:p>
            <a:pPr>
              <a:defRPr/>
            </a:pPr>
            <a:fld id="{D7925899-894C-468C-A609-6F0FEFCA3674}" type="slidenum">
              <a:rPr lang="en-GB">
                <a:cs typeface="Arial"/>
              </a:rPr>
              <a:pPr>
                <a:defRPr/>
              </a:pPr>
              <a:t>‹#›</a:t>
            </a:fld>
            <a:endParaRPr lang="en-GB">
              <a:cs typeface="Arial"/>
            </a:endParaRPr>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520778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ea typeface="+mn-ea"/>
              </a:defRPr>
            </a:lvl1pPr>
          </a:lstStyle>
          <a:p>
            <a:pPr>
              <a:defRPr/>
            </a:pPr>
            <a:fld id="{4C27BAB7-C002-4DD2-B36F-F3CA30C87ADF}" type="slidenum">
              <a:rPr lang="en-GB">
                <a:cs typeface="Arial"/>
              </a:rPr>
              <a:pPr>
                <a:defRPr/>
              </a:pPr>
              <a:t>‹#›</a:t>
            </a:fld>
            <a:endParaRPr lang="en-GB">
              <a:cs typeface="Arial"/>
            </a:endParaRPr>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18570586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ea typeface="+mn-ea"/>
              </a:defRPr>
            </a:lvl1pPr>
          </a:lstStyle>
          <a:p>
            <a:pPr>
              <a:defRPr/>
            </a:pPr>
            <a:fld id="{8CC16367-B268-408E-B765-25281F920A61}" type="slidenum">
              <a:rPr lang="en-GB">
                <a:cs typeface="Arial"/>
              </a:rPr>
              <a:pPr>
                <a:defRPr/>
              </a:pPr>
              <a:t>‹#›</a:t>
            </a:fld>
            <a:endParaRPr lang="en-GB">
              <a:cs typeface="Arial"/>
            </a:endParaRPr>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21223082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ea typeface="+mn-ea"/>
              </a:defRPr>
            </a:lvl1pPr>
          </a:lstStyle>
          <a:p>
            <a:pPr>
              <a:defRPr/>
            </a:pPr>
            <a:fld id="{292BED07-3B9C-42A5-B414-6CB7085C8A69}" type="slidenum">
              <a:rPr lang="en-GB">
                <a:cs typeface="Arial"/>
              </a:rPr>
              <a:pPr>
                <a:defRPr/>
              </a:pPr>
              <a:t>‹#›</a:t>
            </a:fld>
            <a:endParaRPr lang="en-GB">
              <a:cs typeface="Arial"/>
            </a:endParaRPr>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40273294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E7177D6A-4C0A-47A4-93E2-C0D712C35549}"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18526863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D8BA7B74-4965-4DC4-B408-6B14C9EAC20E}"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5508632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ea typeface="+mn-ea"/>
              </a:defRPr>
            </a:lvl1pPr>
          </a:lstStyle>
          <a:p>
            <a:pPr>
              <a:defRPr/>
            </a:pPr>
            <a:fld id="{E2694142-1B85-4EB8-8B83-4CA3779EDDFF}" type="slidenum">
              <a:rPr lang="en-GB">
                <a:cs typeface="Arial"/>
              </a:rPr>
              <a:pPr>
                <a:defRPr/>
              </a:pPr>
              <a:t>‹#›</a:t>
            </a:fld>
            <a:endParaRPr lang="en-GB">
              <a:cs typeface="Arial"/>
            </a:endParaRPr>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06998780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381750"/>
            <a:ext cx="1905000" cy="323850"/>
          </a:xfrm>
        </p:spPr>
        <p:txBody>
          <a:bodyPr/>
          <a:lstStyle>
            <a:lvl1pPr algn="ctr">
              <a:defRPr sz="1200" b="1" smtClean="0">
                <a:solidFill>
                  <a:srgbClr val="0070C0"/>
                </a:solidFill>
                <a:latin typeface="Arial" pitchFamily="34" charset="0"/>
                <a:cs typeface="Arial" pitchFamily="34" charset="0"/>
              </a:defRPr>
            </a:lvl1pPr>
          </a:lstStyle>
          <a:p>
            <a:pPr>
              <a:defRPr/>
            </a:pPr>
            <a:r>
              <a:rPr lang="en-US"/>
              <a:t>AAAS Annual Meeting</a:t>
            </a:r>
          </a:p>
        </p:txBody>
      </p:sp>
      <p:sp>
        <p:nvSpPr>
          <p:cNvPr id="5" name="Rectangle 5"/>
          <p:cNvSpPr>
            <a:spLocks noGrp="1" noChangeArrowheads="1"/>
          </p:cNvSpPr>
          <p:nvPr>
            <p:ph type="ftr" sz="quarter" idx="11"/>
          </p:nvPr>
        </p:nvSpPr>
        <p:spPr>
          <a:xfrm>
            <a:off x="3124200" y="6453188"/>
            <a:ext cx="2743200" cy="215900"/>
          </a:xfrm>
        </p:spPr>
        <p:txBody>
          <a:bodyPr/>
          <a:lstStyle>
            <a:lvl1pPr marL="0" marR="0" indent="0" algn="ctr" defTabSz="914400" rtl="0" eaLnBrk="0" fontAlgn="base" latinLnBrk="0" hangingPunct="0">
              <a:lnSpc>
                <a:spcPct val="100000"/>
              </a:lnSpc>
              <a:spcBef>
                <a:spcPct val="0"/>
              </a:spcBef>
              <a:spcAft>
                <a:spcPct val="0"/>
              </a:spcAft>
              <a:buClrTx/>
              <a:buSzTx/>
              <a:buFontTx/>
              <a:buNone/>
              <a:tabLst/>
              <a:defRPr b="1">
                <a:solidFill>
                  <a:srgbClr val="0070C0"/>
                </a:solidFill>
                <a:latin typeface="Arial" pitchFamily="34" charset="0"/>
                <a:cs typeface="Arial" pitchFamily="34" charset="0"/>
              </a:defRPr>
            </a:lvl1pPr>
          </a:lstStyle>
          <a:p>
            <a:pPr>
              <a:defRPr/>
            </a:pPr>
            <a:endParaRPr lang="en-US"/>
          </a:p>
        </p:txBody>
      </p:sp>
    </p:spTree>
  </p:cSld>
  <p:clrMapOvr>
    <a:masterClrMapping/>
  </p:clrMapOvr>
  <p:transition spd="slow">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AB77FA1C-018F-D341-9758-810C3F77525B}" type="slidenum">
              <a:rPr lang="en-GB"/>
              <a:pPr/>
              <a:t>‹#›</a:t>
            </a:fld>
            <a:endParaRPr lang="en-GB"/>
          </a:p>
        </p:txBody>
      </p:sp>
      <p:sp>
        <p:nvSpPr>
          <p:cNvPr id="6"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2349453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9368" y="188640"/>
            <a:ext cx="7307088" cy="1143000"/>
          </a:xfrm>
        </p:spPr>
        <p:txBody>
          <a:bodyPr/>
          <a:lstStyle>
            <a:lvl1pPr algn="l">
              <a:defRPr lang="en-US" sz="3200" b="1" i="1" dirty="0">
                <a:solidFill>
                  <a:srgbClr val="0070C0"/>
                </a:solidFill>
                <a:latin typeface="Arial" charset="0"/>
                <a:ea typeface="+mj-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76064" y="1628800"/>
            <a:ext cx="7772400" cy="4392488"/>
          </a:xfrm>
        </p:spPr>
        <p:txBody>
          <a:bodyPr/>
          <a:lstStyle>
            <a:lvl1pPr>
              <a:defRPr sz="2400">
                <a:solidFill>
                  <a:schemeClr val="accent2"/>
                </a:solidFill>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6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539750" y="6488113"/>
            <a:ext cx="1905000" cy="396875"/>
          </a:xfrm>
        </p:spPr>
        <p:txBody>
          <a:bodyPr/>
          <a:lstStyle>
            <a:lvl1pPr>
              <a:defRPr sz="1200" b="1" smtClean="0">
                <a:solidFill>
                  <a:srgbClr val="0070C0"/>
                </a:solidFill>
                <a:latin typeface="Arial" pitchFamily="34" charset="0"/>
                <a:cs typeface="Arial" pitchFamily="34" charset="0"/>
              </a:defRPr>
            </a:lvl1pPr>
          </a:lstStyle>
          <a:p>
            <a:pPr>
              <a:defRPr/>
            </a:pPr>
            <a:r>
              <a:rPr lang="en-US"/>
              <a:t>AAAS Annual Meeting</a:t>
            </a:r>
          </a:p>
        </p:txBody>
      </p:sp>
      <p:sp>
        <p:nvSpPr>
          <p:cNvPr id="5" name="Rectangle 6"/>
          <p:cNvSpPr>
            <a:spLocks noGrp="1" noChangeArrowheads="1"/>
          </p:cNvSpPr>
          <p:nvPr>
            <p:ph type="sldNum" sz="quarter" idx="11"/>
          </p:nvPr>
        </p:nvSpPr>
        <p:spPr>
          <a:xfrm>
            <a:off x="6915150" y="6356350"/>
            <a:ext cx="1905000" cy="457200"/>
          </a:xfrm>
        </p:spPr>
        <p:txBody>
          <a:bodyPr/>
          <a:lstStyle>
            <a:lvl1pPr>
              <a:defRPr/>
            </a:lvl1pPr>
          </a:lstStyle>
          <a:p>
            <a:pPr>
              <a:defRPr/>
            </a:pPr>
            <a:fld id="{EED88831-8A77-48A6-95F5-0F942B80ABE2}" type="slidenum">
              <a:rPr lang="en-US">
                <a:solidFill>
                  <a:srgbClr val="000000"/>
                </a:solidFill>
              </a:rPr>
              <a:pPr>
                <a:defRPr/>
              </a:pPr>
              <a:t>‹#›</a:t>
            </a:fld>
            <a:endParaRPr lang="en-US" dirty="0">
              <a:solidFill>
                <a:srgbClr val="000000"/>
              </a:solidFill>
            </a:endParaRPr>
          </a:p>
        </p:txBody>
      </p:sp>
    </p:spTree>
  </p:cSld>
  <p:clrMapOvr>
    <a:masterClrMapping/>
  </p:clrMapOvr>
  <p:transition spd="slow">
    <p:cut thruBlk="1"/>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AAAS Annual Meeting</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45864C-DE9C-4C33-9870-07FC7AA147BB}" type="slidenum">
              <a:rPr lang="en-US">
                <a:solidFill>
                  <a:srgbClr val="000000"/>
                </a:solidFill>
              </a:rPr>
              <a:pPr>
                <a:defRPr/>
              </a:pPr>
              <a:t>‹#›</a:t>
            </a:fld>
            <a:endParaRPr lang="en-US" dirty="0">
              <a:solidFill>
                <a:srgbClr val="000000"/>
              </a:solidFill>
            </a:endParaRPr>
          </a:p>
        </p:txBody>
      </p:sp>
    </p:spTree>
  </p:cSld>
  <p:clrMapOvr>
    <a:masterClrMapping/>
  </p:clrMapOvr>
  <p:transition spd="slow">
    <p:cut thruBlk="1"/>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txBox="1">
            <a:spLocks noChangeArrowheads="1"/>
          </p:cNvSpPr>
          <p:nvPr userDrawn="1"/>
        </p:nvSpPr>
        <p:spPr bwMode="auto">
          <a:xfrm>
            <a:off x="539750" y="6488113"/>
            <a:ext cx="1905000" cy="396875"/>
          </a:xfrm>
          <a:prstGeom prst="rect">
            <a:avLst/>
          </a:prstGeom>
          <a:noFill/>
          <a:ln w="9525">
            <a:noFill/>
            <a:miter lim="800000"/>
            <a:headEnd/>
            <a:tailEnd/>
          </a:ln>
          <a:effectLst/>
        </p:spPr>
        <p:txBody>
          <a:bodyPr/>
          <a:lstStyle>
            <a:defPPr>
              <a:defRPr lang="en-US"/>
            </a:defPPr>
            <a:lvl1pPr algn="l" rtl="0" eaLnBrk="0" fontAlgn="base" hangingPunct="0">
              <a:spcBef>
                <a:spcPct val="0"/>
              </a:spcBef>
              <a:spcAft>
                <a:spcPct val="0"/>
              </a:spcAft>
              <a:defRPr sz="1200" b="1" kern="1200">
                <a:solidFill>
                  <a:srgbClr val="0070C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AAAS Annual Meeting</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xfrm>
            <a:off x="6988175" y="6381750"/>
            <a:ext cx="1905000" cy="457200"/>
          </a:xfrm>
        </p:spPr>
        <p:txBody>
          <a:bodyPr/>
          <a:lstStyle>
            <a:lvl1pPr>
              <a:defRPr/>
            </a:lvl1pPr>
          </a:lstStyle>
          <a:p>
            <a:pPr>
              <a:defRPr/>
            </a:pPr>
            <a:fld id="{0AA3BA2B-392B-4793-8883-C47996945008}" type="slidenum">
              <a:rPr lang="en-US">
                <a:solidFill>
                  <a:srgbClr val="000000"/>
                </a:solidFill>
              </a:rPr>
              <a:pPr>
                <a:defRPr/>
              </a:pPr>
              <a:t>‹#›</a:t>
            </a:fld>
            <a:endParaRPr lang="en-US" dirty="0">
              <a:solidFill>
                <a:srgbClr val="000000"/>
              </a:solidFill>
            </a:endParaRPr>
          </a:p>
        </p:txBody>
      </p:sp>
    </p:spTree>
  </p:cSld>
  <p:clrMapOvr>
    <a:masterClrMapping/>
  </p:clrMapOvr>
  <p:transition spd="slow">
    <p:cut thruBlk="1"/>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AAAS Annual Meeting</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95DD9CF-36DF-4B93-B45F-E08732E88D52}" type="slidenum">
              <a:rPr lang="en-US">
                <a:solidFill>
                  <a:srgbClr val="000000"/>
                </a:solidFill>
              </a:rPr>
              <a:pPr>
                <a:defRPr/>
              </a:pPr>
              <a:t>‹#›</a:t>
            </a:fld>
            <a:endParaRPr lang="en-US" dirty="0">
              <a:solidFill>
                <a:srgbClr val="000000"/>
              </a:solidFill>
            </a:endParaRPr>
          </a:p>
        </p:txBody>
      </p:sp>
    </p:spTree>
  </p:cSld>
  <p:clrMapOvr>
    <a:masterClrMapping/>
  </p:clrMapOvr>
  <p:transition spd="slow">
    <p:cut thruBlk="1"/>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7059613" y="6356350"/>
            <a:ext cx="1905000" cy="457200"/>
          </a:xfrm>
        </p:spPr>
        <p:txBody>
          <a:bodyPr/>
          <a:lstStyle>
            <a:lvl1pPr>
              <a:defRPr/>
            </a:lvl1pPr>
          </a:lstStyle>
          <a:p>
            <a:pPr>
              <a:defRPr/>
            </a:pPr>
            <a:fld id="{96377CB8-0911-4EC4-9F57-73DD73D666C8}" type="slidenum">
              <a:rPr lang="en-US">
                <a:solidFill>
                  <a:srgbClr val="000000"/>
                </a:solidFill>
              </a:rPr>
              <a:pPr>
                <a:defRPr/>
              </a:pPr>
              <a:t>‹#›</a:t>
            </a:fld>
            <a:endParaRPr lang="en-US" dirty="0">
              <a:solidFill>
                <a:srgbClr val="000000"/>
              </a:solidFill>
            </a:endParaRPr>
          </a:p>
        </p:txBody>
      </p:sp>
      <p:sp>
        <p:nvSpPr>
          <p:cNvPr id="4" name="Rectangle 4"/>
          <p:cNvSpPr>
            <a:spLocks noGrp="1" noChangeArrowheads="1"/>
          </p:cNvSpPr>
          <p:nvPr>
            <p:ph type="dt" sz="half" idx="11"/>
          </p:nvPr>
        </p:nvSpPr>
        <p:spPr>
          <a:xfrm>
            <a:off x="539750" y="6488113"/>
            <a:ext cx="1905000" cy="396875"/>
          </a:xfrm>
        </p:spPr>
        <p:txBody>
          <a:bodyPr/>
          <a:lstStyle>
            <a:lvl1pPr>
              <a:defRPr sz="1200" b="1" smtClean="0">
                <a:solidFill>
                  <a:srgbClr val="0070C0"/>
                </a:solidFill>
                <a:latin typeface="Arial" pitchFamily="34" charset="0"/>
                <a:cs typeface="Arial" pitchFamily="34" charset="0"/>
              </a:defRPr>
            </a:lvl1pPr>
          </a:lstStyle>
          <a:p>
            <a:pPr>
              <a:defRPr/>
            </a:pPr>
            <a:r>
              <a:rPr lang="en-US"/>
              <a:t>AAAS Annual Meeting</a:t>
            </a:r>
          </a:p>
        </p:txBody>
      </p:sp>
    </p:spTree>
  </p:cSld>
  <p:clrMapOvr>
    <a:masterClrMapping/>
  </p:clrMapOvr>
  <p:transition spd="slow">
    <p:cut thruBlk="1"/>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988175" y="6356350"/>
            <a:ext cx="1905000" cy="457200"/>
          </a:xfrm>
        </p:spPr>
        <p:txBody>
          <a:bodyPr/>
          <a:lstStyle>
            <a:lvl1pPr>
              <a:defRPr/>
            </a:lvl1pPr>
          </a:lstStyle>
          <a:p>
            <a:pPr>
              <a:defRPr/>
            </a:pPr>
            <a:fld id="{7651C0B3-276E-4581-BA83-C77EA0C09729}" type="slidenum">
              <a:rPr lang="en-US">
                <a:solidFill>
                  <a:srgbClr val="000000"/>
                </a:solidFill>
              </a:rPr>
              <a:pPr>
                <a:defRPr/>
              </a:pPr>
              <a:t>‹#›</a:t>
            </a:fld>
            <a:endParaRPr lang="en-US" dirty="0">
              <a:solidFill>
                <a:srgbClr val="000000"/>
              </a:solidFill>
            </a:endParaRPr>
          </a:p>
        </p:txBody>
      </p:sp>
      <p:sp>
        <p:nvSpPr>
          <p:cNvPr id="3" name="Rectangle 2"/>
          <p:cNvSpPr>
            <a:spLocks noGrp="1" noChangeArrowheads="1"/>
          </p:cNvSpPr>
          <p:nvPr>
            <p:ph type="dt" sz="half" idx="11"/>
          </p:nvPr>
        </p:nvSpPr>
        <p:spPr>
          <a:xfrm>
            <a:off x="539750" y="6488113"/>
            <a:ext cx="1905000" cy="396875"/>
          </a:xfrm>
        </p:spPr>
        <p:txBody>
          <a:bodyPr/>
          <a:lstStyle>
            <a:lvl1pPr>
              <a:defRPr sz="1200" b="1" smtClean="0">
                <a:solidFill>
                  <a:srgbClr val="0070C0"/>
                </a:solidFill>
                <a:latin typeface="Arial" pitchFamily="34" charset="0"/>
                <a:cs typeface="Arial" pitchFamily="34" charset="0"/>
              </a:defRPr>
            </a:lvl1pPr>
          </a:lstStyle>
          <a:p>
            <a:pPr>
              <a:defRPr/>
            </a:pPr>
            <a:r>
              <a:rPr lang="en-US"/>
              <a:t>AAAS Annual Meeting</a:t>
            </a:r>
          </a:p>
        </p:txBody>
      </p:sp>
    </p:spTree>
  </p:cSld>
  <p:clrMapOvr>
    <a:masterClrMapping/>
  </p:clrMapOvr>
  <p:transition spd="slow">
    <p:cut thruBlk="1"/>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AAAS Annual Meeting</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A23E09-4086-4428-88A4-BCA13CF07636}" type="slidenum">
              <a:rPr lang="en-US">
                <a:solidFill>
                  <a:srgbClr val="000000"/>
                </a:solidFill>
              </a:rPr>
              <a:pPr>
                <a:defRPr/>
              </a:pPr>
              <a:t>‹#›</a:t>
            </a:fld>
            <a:endParaRPr lang="en-US" dirty="0">
              <a:solidFill>
                <a:srgbClr val="000000"/>
              </a:solidFill>
            </a:endParaRPr>
          </a:p>
        </p:txBody>
      </p:sp>
    </p:spTree>
  </p:cSld>
  <p:clrMapOvr>
    <a:masterClrMapping/>
  </p:clrMapOvr>
  <p:transition spd="slow">
    <p:cut thruBlk="1"/>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AAAS Annual Meeting</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EDBECB-E1CA-485F-9A75-D81A2AAC0FB9}" type="slidenum">
              <a:rPr lang="en-US">
                <a:solidFill>
                  <a:srgbClr val="000000"/>
                </a:solidFill>
              </a:rPr>
              <a:pPr>
                <a:defRPr/>
              </a:pPr>
              <a:t>‹#›</a:t>
            </a:fld>
            <a:endParaRPr lang="en-US" dirty="0">
              <a:solidFill>
                <a:srgbClr val="000000"/>
              </a:solidFill>
            </a:endParaRPr>
          </a:p>
        </p:txBody>
      </p:sp>
    </p:spTree>
  </p:cSld>
  <p:clrMapOvr>
    <a:masterClrMapping/>
  </p:clrMapOvr>
  <p:transition spd="slow">
    <p:cut thruBlk="1"/>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AAAS Annual Meeting</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77253E-28EF-4740-9090-0E916DA331B0}" type="slidenum">
              <a:rPr lang="en-US">
                <a:solidFill>
                  <a:srgbClr val="000000"/>
                </a:solidFill>
              </a:rPr>
              <a:pPr>
                <a:defRPr/>
              </a:pPr>
              <a:t>‹#›</a:t>
            </a:fld>
            <a:endParaRPr lang="en-US" dirty="0">
              <a:solidFill>
                <a:srgbClr val="000000"/>
              </a:solidFill>
            </a:endParaRPr>
          </a:p>
        </p:txBody>
      </p:sp>
    </p:spTree>
  </p:cSld>
  <p:clrMapOvr>
    <a:masterClrMapping/>
  </p:clrMapOvr>
  <p:transition spd="slow">
    <p:cut thruBlk="1"/>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AAAS Annual Meeting</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87DCC0-E1CE-4E27-BC86-B6355FB747C0}" type="slidenum">
              <a:rPr lang="en-US">
                <a:solidFill>
                  <a:srgbClr val="000000"/>
                </a:solidFill>
              </a:rPr>
              <a:pPr>
                <a:defRPr/>
              </a:pPr>
              <a:t>‹#›</a:t>
            </a:fld>
            <a:endParaRPr lang="en-US" dirty="0">
              <a:solidFill>
                <a:srgbClr val="000000"/>
              </a:solidFill>
            </a:endParaRPr>
          </a:p>
        </p:txBody>
      </p:sp>
    </p:spTree>
  </p:cSld>
  <p:clrMapOvr>
    <a:masterClrMapping/>
  </p:clrMapOvr>
  <p:transition spd="slow">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8A78180E-911F-2249-BFD7-C2D878886F05}"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32404062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atin typeface="Times" charset="0"/>
              </a:defRPr>
            </a:lvl1pPr>
          </a:lstStyle>
          <a:p>
            <a:fld id="{0632E012-CE86-1E43-BA9E-C1B37614AA22}" type="slidenum">
              <a:rPr lang="en-GB"/>
              <a:pPr/>
              <a:t>‹#›</a:t>
            </a:fld>
            <a:endParaRPr lang="en-GB"/>
          </a:p>
        </p:txBody>
      </p:sp>
      <p:sp>
        <p:nvSpPr>
          <p:cNvPr id="3" name="Rectangle 2"/>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42322025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0315C00D-463D-42EB-A772-37166D851179}"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4E139D1E-E7A0-4F6F-89C6-0784D7DF607E}"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eaLnBrk="0" hangingPunct="0">
              <a:defRPr/>
            </a:lvl1pPr>
          </a:lstStyle>
          <a:p>
            <a:fld id="{4C122497-8594-413D-85A2-819DA0B9FF6C}"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eaLnBrk="0" hangingPunct="0">
              <a:defRPr/>
            </a:lvl1pPr>
          </a:lstStyle>
          <a:p>
            <a:fld id="{1BC24B87-32AA-4541-ADE0-554691B3E47E}" type="slidenum">
              <a:rPr lang="en-GB"/>
              <a:pPr/>
              <a:t>‹#›</a:t>
            </a:fld>
            <a:endParaRPr lang="en-GB"/>
          </a:p>
        </p:txBody>
      </p:sp>
      <p:sp>
        <p:nvSpPr>
          <p:cNvPr id="6"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eaLnBrk="0" hangingPunct="0">
              <a:defRPr/>
            </a:lvl1pPr>
          </a:lstStyle>
          <a:p>
            <a:fld id="{48CE30B8-6276-4391-9FE2-F373A7875D1F}" type="slidenum">
              <a:rPr lang="en-GB"/>
              <a:pPr/>
              <a:t>‹#›</a:t>
            </a:fld>
            <a:endParaRPr lang="en-GB"/>
          </a:p>
        </p:txBody>
      </p:sp>
      <p:sp>
        <p:nvSpPr>
          <p:cNvPr id="8"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CBE590A8-02C7-4CEB-B90C-99EE6A1B162D}" type="slidenum">
              <a:rPr lang="en-GB"/>
              <a:pPr/>
              <a:t>‹#›</a:t>
            </a:fld>
            <a:endParaRPr lang="en-GB"/>
          </a:p>
        </p:txBody>
      </p:sp>
      <p:sp>
        <p:nvSpPr>
          <p:cNvPr id="4"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eaLnBrk="0" hangingPunct="0">
              <a:defRPr/>
            </a:lvl1pPr>
          </a:lstStyle>
          <a:p>
            <a:fld id="{8412AA00-48F0-471D-AEB6-E3FEBC40B68A}" type="slidenum">
              <a:rPr lang="en-GB"/>
              <a:pPr/>
              <a:t>‹#›</a:t>
            </a:fld>
            <a:endParaRPr lang="en-GB"/>
          </a:p>
        </p:txBody>
      </p:sp>
      <p:sp>
        <p:nvSpPr>
          <p:cNvPr id="3"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AA12D67F-44D0-4207-AECD-3833C608E5B6}" type="slidenum">
              <a:rPr lang="en-GB"/>
              <a:pPr/>
              <a:t>‹#›</a:t>
            </a:fld>
            <a:endParaRPr lang="en-GB"/>
          </a:p>
        </p:txBody>
      </p:sp>
      <p:sp>
        <p:nvSpPr>
          <p:cNvPr id="6"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F8FA846B-3E17-45A3-9674-A3E533F28818}" type="slidenum">
              <a:rPr lang="en-GB"/>
              <a:pPr/>
              <a:t>‹#›</a:t>
            </a:fld>
            <a:endParaRPr lang="en-GB"/>
          </a:p>
        </p:txBody>
      </p:sp>
      <p:sp>
        <p:nvSpPr>
          <p:cNvPr id="6"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99B56BB6-3532-B14A-8E12-750FAA2E33D2}"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7806424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7E23332E-5109-4EE2-9140-3136C7C89C00}"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8867DA3A-D9FD-4C81-A820-6DB49C6A3954}"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DA37CBD0-A7AF-4C66-823A-EA90A042959C}" type="slidenum">
              <a:rPr lang="en-GB"/>
              <a:pPr/>
              <a:t>‹#›</a:t>
            </a:fld>
            <a:endParaRPr lang="en-GB"/>
          </a:p>
        </p:txBody>
      </p:sp>
      <p:sp>
        <p:nvSpPr>
          <p:cNvPr id="4"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44661910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15951034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06011953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91901784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6747946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8380282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98142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C6DC5877-5636-684F-9975-A200DED2C04D}" type="slidenum">
              <a:rPr lang="en-GB"/>
              <a:pPr/>
              <a:t>‹#›</a:t>
            </a:fld>
            <a:endParaRPr lang="en-GB"/>
          </a:p>
        </p:txBody>
      </p:sp>
      <p:sp>
        <p:nvSpPr>
          <p:cNvPr id="4"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85652725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9325974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26543240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26444175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9319276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5480442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DB92C2-AEC2-4250-BDC3-D066B4F85E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9AC24A-F709-4761-A61B-5574167E756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5058CD-8387-4389-844B-9B845A5904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7E5441-1B8D-4C14-A358-FDAB8DC1704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4F28B09-1AC8-4C19-B19E-9398642A200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AABF35A7-5271-1E4C-A722-0133846B5AAD}" type="slidenum">
              <a:rPr lang="en-GB"/>
              <a:pPr/>
              <a:t>‹#›</a:t>
            </a:fld>
            <a:endParaRPr lang="en-GB"/>
          </a:p>
        </p:txBody>
      </p:sp>
      <p:sp>
        <p:nvSpPr>
          <p:cNvPr id="5" name="Rectangle 4"/>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219281203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95F4839-3C0E-4E93-8A1B-EFB3CA2F59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B340604-8684-4D26-BD6B-1FCF8A3CBCB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914C29-0F53-4762-AF65-BCD0CBE3F89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729F14-94CC-4402-B112-D0F95DB18CF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9F2CFA-B5FC-4E4A-B6AE-DF9F3200E8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5B6251-6D2D-4B54-95E7-3955B56B90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2AC4274-F939-418A-8D3D-AB7AB23118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sz="half" idx="1"/>
          </p:nvPr>
        </p:nvSpPr>
        <p:spPr>
          <a:xfrm>
            <a:off x="457200" y="1600200"/>
            <a:ext cx="4038600" cy="4525963"/>
          </a:xfrm>
        </p:spPr>
        <p:txBody>
          <a:bodyPr/>
          <a:lstStyle/>
          <a:p>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EC9F8A1-D2FC-4048-8D9E-826FC8140CB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44661910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159510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15104FB-41FA-A943-91B3-0631B7CE91F2}" type="slidenum">
              <a:rPr lang="en-GB"/>
              <a:pPr/>
              <a:t>‹#›</a:t>
            </a:fld>
            <a:endParaRPr lang="en-GB"/>
          </a:p>
        </p:txBody>
      </p:sp>
      <p:sp>
        <p:nvSpPr>
          <p:cNvPr id="5" name="Rectangle 4"/>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65792371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06011953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91901784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67479468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8380282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9814279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93259746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26543240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26444175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9319276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54804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210CB1AD-5D60-F244-B934-9E123F9EF552}" type="slidenum">
              <a:rPr lang="en-GB"/>
              <a:pPr/>
              <a:t>‹#›</a:t>
            </a:fld>
            <a:endParaRPr lang="en-GB"/>
          </a:p>
        </p:txBody>
      </p:sp>
      <p:sp>
        <p:nvSpPr>
          <p:cNvPr id="5" name="Rectangle 4"/>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75961588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8214184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36622581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52828660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37363514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63068794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18472166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83764084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77822642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404560455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767758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F9C55C7F-F49F-7647-8455-3F7C07A8809A}" type="slidenum">
              <a:rPr lang="en-GB"/>
              <a:pPr/>
              <a:t>‹#›</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98730493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43188163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5403952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3"/>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6480" y="6356827"/>
            <a:ext cx="5562720" cy="364359"/>
          </a:xfrm>
          <a:prstGeom prst="rect">
            <a:avLst/>
          </a:prstGeom>
        </p:spPr>
        <p:txBody>
          <a:bodyPr vert="horz" wrap="square" lIns="91410" tIns="45706" rIns="91410" bIns="45706" numCol="1" anchor="t" anchorCtr="0" compatLnSpc="1">
            <a:prstTxWarp prst="textNoShape">
              <a:avLst/>
            </a:prstTxWarp>
          </a:bodyPr>
          <a:lstStyle>
            <a:lvl1pPr defTabSz="407484" fontAlgn="base" hangingPunct="1">
              <a:lnSpc>
                <a:spcPct val="100000"/>
              </a:lnSpc>
              <a:spcBef>
                <a:spcPct val="0"/>
              </a:spcBef>
              <a:spcAft>
                <a:spcPct val="0"/>
              </a:spcAft>
              <a:buClrTx/>
              <a:buSzTx/>
              <a:buFontTx/>
              <a:buNone/>
              <a:defRPr sz="1200">
                <a:solidFill>
                  <a:srgbClr val="7F7F7F"/>
                </a:solidFill>
                <a:latin typeface="Arial" charset="0"/>
                <a:ea typeface="ＭＳ Ｐゴシック" charset="-128"/>
                <a:cs typeface="ＭＳ Ｐゴシック" charset="-128"/>
              </a:defRPr>
            </a:lvl1pPr>
          </a:lstStyle>
          <a:p>
            <a:pPr>
              <a:defRPr/>
            </a:pPr>
            <a:r>
              <a:rPr lang="en-US" dirty="0" smtClean="0"/>
              <a:t>October 27, 2010</a:t>
            </a:r>
            <a:endParaRPr lang="en-US" dirty="0"/>
          </a:p>
        </p:txBody>
      </p:sp>
      <p:sp>
        <p:nvSpPr>
          <p:cNvPr id="6" name="Slide Number Placeholder 2"/>
          <p:cNvSpPr>
            <a:spLocks noGrp="1"/>
          </p:cNvSpPr>
          <p:nvPr userDrawn="1">
            <p:ph type="sldNum" sz="quarter" idx="11"/>
          </p:nvPr>
        </p:nvSpPr>
        <p:spPr>
          <a:xfrm>
            <a:off x="7009922" y="6356827"/>
            <a:ext cx="1905120" cy="364359"/>
          </a:xfrm>
        </p:spPr>
        <p:txBody>
          <a:bodyPr/>
          <a:lstStyle>
            <a:lvl1pPr algn="r" hangingPunct="0">
              <a:lnSpc>
                <a:spcPct val="93000"/>
              </a:lnSpc>
              <a:buClr>
                <a:srgbClr val="000000"/>
              </a:buClr>
              <a:buSzPct val="100000"/>
              <a:buFont typeface="Times New Roman" charset="0"/>
              <a:buNone/>
              <a:defRPr sz="1100">
                <a:solidFill>
                  <a:prstClr val="black">
                    <a:lumMod val="75000"/>
                    <a:lumOff val="25000"/>
                  </a:prstClr>
                </a:solidFill>
                <a:ea typeface="ＭＳ Ｐゴシック"/>
                <a:cs typeface="ＭＳ Ｐゴシック"/>
              </a:defRPr>
            </a:lvl1pPr>
          </a:lstStyle>
          <a:p>
            <a:pPr>
              <a:defRPr/>
            </a:pPr>
            <a:fld id="{66384F0A-7696-3F4E-9C60-9C3431D8141F}" type="slidenum">
              <a:rPr lang="en-US"/>
              <a:pPr>
                <a:defRPr/>
              </a:pPr>
              <a:t>‹#›</a:t>
            </a:fld>
            <a:endParaRPr lang="en-US" dirty="0"/>
          </a:p>
        </p:txBody>
      </p:sp>
    </p:spTree>
    <p:extLst>
      <p:ext uri="{BB962C8B-B14F-4D97-AF65-F5344CB8AC3E}">
        <p14:creationId xmlns:p14="http://schemas.microsoft.com/office/powerpoint/2010/main" val="25191020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3"/>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6480" y="6356827"/>
            <a:ext cx="5562720" cy="364359"/>
          </a:xfrm>
          <a:prstGeom prst="rect">
            <a:avLst/>
          </a:prstGeom>
        </p:spPr>
        <p:txBody>
          <a:bodyPr vert="horz" wrap="square" lIns="91410" tIns="45706" rIns="91410" bIns="45706" numCol="1" anchor="t" anchorCtr="0" compatLnSpc="1">
            <a:prstTxWarp prst="textNoShape">
              <a:avLst/>
            </a:prstTxWarp>
          </a:bodyPr>
          <a:lstStyle>
            <a:lvl1pPr defTabSz="407484" fontAlgn="base" hangingPunct="1">
              <a:lnSpc>
                <a:spcPct val="100000"/>
              </a:lnSpc>
              <a:spcBef>
                <a:spcPct val="0"/>
              </a:spcBef>
              <a:spcAft>
                <a:spcPct val="0"/>
              </a:spcAft>
              <a:buClrTx/>
              <a:buSzTx/>
              <a:buFontTx/>
              <a:buNone/>
              <a:defRPr sz="1200">
                <a:solidFill>
                  <a:srgbClr val="7F7F7F"/>
                </a:solidFill>
                <a:latin typeface="Arial" charset="0"/>
                <a:ea typeface="ＭＳ Ｐゴシック" charset="-128"/>
                <a:cs typeface="ＭＳ Ｐゴシック" charset="-128"/>
              </a:defRPr>
            </a:lvl1pPr>
          </a:lstStyle>
          <a:p>
            <a:pPr>
              <a:defRPr/>
            </a:pPr>
            <a:r>
              <a:rPr lang="en-US" dirty="0" smtClean="0"/>
              <a:t>October 27, 2010</a:t>
            </a:r>
            <a:endParaRPr lang="en-US" dirty="0"/>
          </a:p>
        </p:txBody>
      </p:sp>
      <p:sp>
        <p:nvSpPr>
          <p:cNvPr id="6" name="Slide Number Placeholder 2"/>
          <p:cNvSpPr>
            <a:spLocks noGrp="1"/>
          </p:cNvSpPr>
          <p:nvPr userDrawn="1">
            <p:ph type="sldNum" sz="quarter" idx="11"/>
          </p:nvPr>
        </p:nvSpPr>
        <p:spPr>
          <a:xfrm>
            <a:off x="7009922" y="6356827"/>
            <a:ext cx="1905120" cy="364359"/>
          </a:xfrm>
        </p:spPr>
        <p:txBody>
          <a:bodyPr/>
          <a:lstStyle>
            <a:lvl1pPr algn="r" hangingPunct="0">
              <a:lnSpc>
                <a:spcPct val="93000"/>
              </a:lnSpc>
              <a:buClr>
                <a:srgbClr val="000000"/>
              </a:buClr>
              <a:buSzPct val="100000"/>
              <a:buFont typeface="Times New Roman" charset="0"/>
              <a:buNone/>
              <a:defRPr sz="1100">
                <a:solidFill>
                  <a:prstClr val="black">
                    <a:lumMod val="75000"/>
                    <a:lumOff val="25000"/>
                  </a:prstClr>
                </a:solidFill>
                <a:ea typeface="ＭＳ Ｐゴシック"/>
                <a:cs typeface="ＭＳ Ｐゴシック"/>
              </a:defRPr>
            </a:lvl1pPr>
          </a:lstStyle>
          <a:p>
            <a:pPr>
              <a:defRPr/>
            </a:pPr>
            <a:fld id="{66384F0A-7696-3F4E-9C60-9C3431D8141F}" type="slidenum">
              <a:rPr lang="en-US"/>
              <a:pPr>
                <a:defRPr/>
              </a:pPr>
              <a:t>‹#›</a:t>
            </a:fld>
            <a:endParaRPr lang="en-US" dirty="0"/>
          </a:p>
        </p:txBody>
      </p:sp>
    </p:spTree>
    <p:extLst>
      <p:ext uri="{BB962C8B-B14F-4D97-AF65-F5344CB8AC3E}">
        <p14:creationId xmlns:p14="http://schemas.microsoft.com/office/powerpoint/2010/main" val="110769264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3"/>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6480" y="6356827"/>
            <a:ext cx="5562720" cy="364359"/>
          </a:xfrm>
          <a:prstGeom prst="rect">
            <a:avLst/>
          </a:prstGeom>
        </p:spPr>
        <p:txBody>
          <a:bodyPr vert="horz" wrap="square" lIns="91410" tIns="45706" rIns="91410" bIns="45706" numCol="1" anchor="t" anchorCtr="0" compatLnSpc="1">
            <a:prstTxWarp prst="textNoShape">
              <a:avLst/>
            </a:prstTxWarp>
          </a:bodyPr>
          <a:lstStyle>
            <a:lvl1pPr defTabSz="407484" fontAlgn="base" hangingPunct="1">
              <a:lnSpc>
                <a:spcPct val="100000"/>
              </a:lnSpc>
              <a:spcBef>
                <a:spcPct val="0"/>
              </a:spcBef>
              <a:spcAft>
                <a:spcPct val="0"/>
              </a:spcAft>
              <a:buClrTx/>
              <a:buSzTx/>
              <a:buFontTx/>
              <a:buNone/>
              <a:defRPr sz="1200">
                <a:solidFill>
                  <a:srgbClr val="7F7F7F"/>
                </a:solidFill>
                <a:latin typeface="Arial" charset="0"/>
                <a:ea typeface="ＭＳ Ｐゴシック" charset="-128"/>
                <a:cs typeface="ＭＳ Ｐゴシック" charset="-128"/>
              </a:defRPr>
            </a:lvl1pPr>
          </a:lstStyle>
          <a:p>
            <a:pPr>
              <a:defRPr/>
            </a:pPr>
            <a:r>
              <a:rPr lang="en-US" dirty="0" smtClean="0"/>
              <a:t>October 27, 2010</a:t>
            </a:r>
            <a:endParaRPr lang="en-US" dirty="0"/>
          </a:p>
        </p:txBody>
      </p:sp>
      <p:sp>
        <p:nvSpPr>
          <p:cNvPr id="6" name="Slide Number Placeholder 2"/>
          <p:cNvSpPr>
            <a:spLocks noGrp="1"/>
          </p:cNvSpPr>
          <p:nvPr userDrawn="1">
            <p:ph type="sldNum" sz="quarter" idx="11"/>
          </p:nvPr>
        </p:nvSpPr>
        <p:spPr>
          <a:xfrm>
            <a:off x="7009922" y="6356827"/>
            <a:ext cx="1905120" cy="364359"/>
          </a:xfrm>
        </p:spPr>
        <p:txBody>
          <a:bodyPr/>
          <a:lstStyle>
            <a:lvl1pPr algn="r" hangingPunct="0">
              <a:lnSpc>
                <a:spcPct val="93000"/>
              </a:lnSpc>
              <a:buClr>
                <a:srgbClr val="000000"/>
              </a:buClr>
              <a:buSzPct val="100000"/>
              <a:buFont typeface="Times New Roman" charset="0"/>
              <a:buNone/>
              <a:defRPr sz="1100">
                <a:solidFill>
                  <a:prstClr val="black">
                    <a:lumMod val="75000"/>
                    <a:lumOff val="25000"/>
                  </a:prstClr>
                </a:solidFill>
                <a:ea typeface="ＭＳ Ｐゴシック"/>
                <a:cs typeface="ＭＳ Ｐゴシック"/>
              </a:defRPr>
            </a:lvl1pPr>
          </a:lstStyle>
          <a:p>
            <a:pPr>
              <a:defRPr/>
            </a:pPr>
            <a:fld id="{66384F0A-7696-3F4E-9C60-9C3431D8141F}" type="slidenum">
              <a:rPr lang="en-US"/>
              <a:pPr>
                <a:defRPr/>
              </a:pPr>
              <a:t>‹#›</a:t>
            </a:fld>
            <a:endParaRPr lang="en-US" dirty="0"/>
          </a:p>
        </p:txBody>
      </p:sp>
    </p:spTree>
    <p:extLst>
      <p:ext uri="{BB962C8B-B14F-4D97-AF65-F5344CB8AC3E}">
        <p14:creationId xmlns:p14="http://schemas.microsoft.com/office/powerpoint/2010/main" val="327317890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47152860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12950205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79559183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402766490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4151758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205C04FC-A3EE-A546-8595-F3AD66B64B49}" type="slidenum">
              <a:rPr lang="en-GB"/>
              <a:pPr/>
              <a:t>‹#›</a:t>
            </a:fld>
            <a:endParaRPr lang="en-GB"/>
          </a:p>
        </p:txBody>
      </p:sp>
      <p:sp>
        <p:nvSpPr>
          <p:cNvPr id="8" name="Rectangle 7"/>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10368914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72198742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21968574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39637874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9265596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9279398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25973494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6616713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3"/>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6480" y="6356827"/>
            <a:ext cx="5562720" cy="364359"/>
          </a:xfrm>
          <a:prstGeom prst="rect">
            <a:avLst/>
          </a:prstGeom>
        </p:spPr>
        <p:txBody>
          <a:bodyPr vert="horz" wrap="square" lIns="91410" tIns="45706" rIns="91410" bIns="45706" numCol="1" anchor="t" anchorCtr="0" compatLnSpc="1">
            <a:prstTxWarp prst="textNoShape">
              <a:avLst/>
            </a:prstTxWarp>
          </a:bodyPr>
          <a:lstStyle>
            <a:lvl1pPr defTabSz="407484" fontAlgn="base" hangingPunct="1">
              <a:lnSpc>
                <a:spcPct val="100000"/>
              </a:lnSpc>
              <a:spcBef>
                <a:spcPct val="0"/>
              </a:spcBef>
              <a:spcAft>
                <a:spcPct val="0"/>
              </a:spcAft>
              <a:buClrTx/>
              <a:buSzTx/>
              <a:buFontTx/>
              <a:buNone/>
              <a:defRPr sz="1200">
                <a:solidFill>
                  <a:srgbClr val="7F7F7F"/>
                </a:solidFill>
                <a:latin typeface="Arial" charset="0"/>
                <a:ea typeface="ＭＳ Ｐゴシック" charset="-128"/>
                <a:cs typeface="ＭＳ Ｐゴシック" charset="-128"/>
              </a:defRPr>
            </a:lvl1pPr>
          </a:lstStyle>
          <a:p>
            <a:pPr>
              <a:defRPr/>
            </a:pPr>
            <a:r>
              <a:rPr lang="en-US" dirty="0" smtClean="0"/>
              <a:t>October 27, 2010</a:t>
            </a:r>
            <a:endParaRPr lang="en-US" dirty="0"/>
          </a:p>
        </p:txBody>
      </p:sp>
      <p:sp>
        <p:nvSpPr>
          <p:cNvPr id="6" name="Slide Number Placeholder 2"/>
          <p:cNvSpPr>
            <a:spLocks noGrp="1"/>
          </p:cNvSpPr>
          <p:nvPr userDrawn="1">
            <p:ph type="sldNum" sz="quarter" idx="11"/>
          </p:nvPr>
        </p:nvSpPr>
        <p:spPr>
          <a:xfrm>
            <a:off x="7009922" y="6356827"/>
            <a:ext cx="1905120" cy="364359"/>
          </a:xfrm>
        </p:spPr>
        <p:txBody>
          <a:bodyPr/>
          <a:lstStyle>
            <a:lvl1pPr algn="r" hangingPunct="0">
              <a:lnSpc>
                <a:spcPct val="93000"/>
              </a:lnSpc>
              <a:buClr>
                <a:srgbClr val="000000"/>
              </a:buClr>
              <a:buSzPct val="100000"/>
              <a:buFont typeface="Times New Roman" charset="0"/>
              <a:buNone/>
              <a:defRPr sz="1100">
                <a:solidFill>
                  <a:prstClr val="black">
                    <a:lumMod val="75000"/>
                    <a:lumOff val="25000"/>
                  </a:prstClr>
                </a:solidFill>
                <a:ea typeface="ＭＳ Ｐゴシック"/>
                <a:cs typeface="ＭＳ Ｐゴシック"/>
              </a:defRPr>
            </a:lvl1pPr>
          </a:lstStyle>
          <a:p>
            <a:pPr>
              <a:defRPr/>
            </a:pPr>
            <a:fld id="{66384F0A-7696-3F4E-9C60-9C3431D8141F}" type="slidenum">
              <a:rPr lang="en-US"/>
              <a:pPr>
                <a:defRPr/>
              </a:pPr>
              <a:t>‹#›</a:t>
            </a:fld>
            <a:endParaRPr lang="en-US" dirty="0"/>
          </a:p>
        </p:txBody>
      </p:sp>
    </p:spTree>
    <p:extLst>
      <p:ext uri="{BB962C8B-B14F-4D97-AF65-F5344CB8AC3E}">
        <p14:creationId xmlns:p14="http://schemas.microsoft.com/office/powerpoint/2010/main" val="127474971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3"/>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6480" y="6356827"/>
            <a:ext cx="5562720" cy="364359"/>
          </a:xfrm>
          <a:prstGeom prst="rect">
            <a:avLst/>
          </a:prstGeom>
        </p:spPr>
        <p:txBody>
          <a:bodyPr vert="horz" wrap="square" lIns="91410" tIns="45706" rIns="91410" bIns="45706" numCol="1" anchor="t" anchorCtr="0" compatLnSpc="1">
            <a:prstTxWarp prst="textNoShape">
              <a:avLst/>
            </a:prstTxWarp>
          </a:bodyPr>
          <a:lstStyle>
            <a:lvl1pPr defTabSz="407484" fontAlgn="base" hangingPunct="1">
              <a:lnSpc>
                <a:spcPct val="100000"/>
              </a:lnSpc>
              <a:spcBef>
                <a:spcPct val="0"/>
              </a:spcBef>
              <a:spcAft>
                <a:spcPct val="0"/>
              </a:spcAft>
              <a:buClrTx/>
              <a:buSzTx/>
              <a:buFontTx/>
              <a:buNone/>
              <a:defRPr sz="1200">
                <a:solidFill>
                  <a:srgbClr val="7F7F7F"/>
                </a:solidFill>
                <a:latin typeface="Arial" charset="0"/>
                <a:ea typeface="ＭＳ Ｐゴシック" charset="-128"/>
                <a:cs typeface="ＭＳ Ｐゴシック" charset="-128"/>
              </a:defRPr>
            </a:lvl1pPr>
          </a:lstStyle>
          <a:p>
            <a:pPr>
              <a:defRPr/>
            </a:pPr>
            <a:r>
              <a:rPr lang="en-US" dirty="0" smtClean="0"/>
              <a:t>October 27, 2010</a:t>
            </a:r>
            <a:endParaRPr lang="en-US" dirty="0"/>
          </a:p>
        </p:txBody>
      </p:sp>
      <p:sp>
        <p:nvSpPr>
          <p:cNvPr id="6" name="Slide Number Placeholder 2"/>
          <p:cNvSpPr>
            <a:spLocks noGrp="1"/>
          </p:cNvSpPr>
          <p:nvPr userDrawn="1">
            <p:ph type="sldNum" sz="quarter" idx="11"/>
          </p:nvPr>
        </p:nvSpPr>
        <p:spPr>
          <a:xfrm>
            <a:off x="7009922" y="6356827"/>
            <a:ext cx="1905120" cy="364359"/>
          </a:xfrm>
        </p:spPr>
        <p:txBody>
          <a:bodyPr/>
          <a:lstStyle>
            <a:lvl1pPr algn="r" hangingPunct="0">
              <a:lnSpc>
                <a:spcPct val="93000"/>
              </a:lnSpc>
              <a:buClr>
                <a:srgbClr val="000000"/>
              </a:buClr>
              <a:buSzPct val="100000"/>
              <a:buFont typeface="Times New Roman" charset="0"/>
              <a:buNone/>
              <a:defRPr sz="1100">
                <a:solidFill>
                  <a:prstClr val="black">
                    <a:lumMod val="75000"/>
                    <a:lumOff val="25000"/>
                  </a:prstClr>
                </a:solidFill>
                <a:ea typeface="ＭＳ Ｐゴシック"/>
                <a:cs typeface="ＭＳ Ｐゴシック"/>
              </a:defRPr>
            </a:lvl1pPr>
          </a:lstStyle>
          <a:p>
            <a:pPr>
              <a:defRPr/>
            </a:pPr>
            <a:fld id="{66384F0A-7696-3F4E-9C60-9C3431D8141F}" type="slidenum">
              <a:rPr lang="en-US"/>
              <a:pPr>
                <a:defRPr/>
              </a:pPr>
              <a:t>‹#›</a:t>
            </a:fld>
            <a:endParaRPr lang="en-US" dirty="0"/>
          </a:p>
        </p:txBody>
      </p:sp>
    </p:spTree>
    <p:extLst>
      <p:ext uri="{BB962C8B-B14F-4D97-AF65-F5344CB8AC3E}">
        <p14:creationId xmlns:p14="http://schemas.microsoft.com/office/powerpoint/2010/main" val="19552359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3"/>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6480" y="6356827"/>
            <a:ext cx="5562720" cy="364359"/>
          </a:xfrm>
          <a:prstGeom prst="rect">
            <a:avLst/>
          </a:prstGeom>
        </p:spPr>
        <p:txBody>
          <a:bodyPr vert="horz" wrap="square" lIns="91410" tIns="45706" rIns="91410" bIns="45706" numCol="1" anchor="t" anchorCtr="0" compatLnSpc="1">
            <a:prstTxWarp prst="textNoShape">
              <a:avLst/>
            </a:prstTxWarp>
          </a:bodyPr>
          <a:lstStyle>
            <a:lvl1pPr defTabSz="407484" fontAlgn="base" hangingPunct="1">
              <a:lnSpc>
                <a:spcPct val="100000"/>
              </a:lnSpc>
              <a:spcBef>
                <a:spcPct val="0"/>
              </a:spcBef>
              <a:spcAft>
                <a:spcPct val="0"/>
              </a:spcAft>
              <a:buClrTx/>
              <a:buSzTx/>
              <a:buFontTx/>
              <a:buNone/>
              <a:defRPr sz="1200">
                <a:solidFill>
                  <a:srgbClr val="7F7F7F"/>
                </a:solidFill>
                <a:latin typeface="Arial" charset="0"/>
                <a:ea typeface="ＭＳ Ｐゴシック" charset="-128"/>
                <a:cs typeface="ＭＳ Ｐゴシック" charset="-128"/>
              </a:defRPr>
            </a:lvl1pPr>
          </a:lstStyle>
          <a:p>
            <a:pPr>
              <a:defRPr/>
            </a:pPr>
            <a:r>
              <a:rPr lang="en-US" dirty="0" smtClean="0"/>
              <a:t>October 27, 2010</a:t>
            </a:r>
            <a:endParaRPr lang="en-US" dirty="0"/>
          </a:p>
        </p:txBody>
      </p:sp>
      <p:sp>
        <p:nvSpPr>
          <p:cNvPr id="6" name="Slide Number Placeholder 2"/>
          <p:cNvSpPr>
            <a:spLocks noGrp="1"/>
          </p:cNvSpPr>
          <p:nvPr userDrawn="1">
            <p:ph type="sldNum" sz="quarter" idx="11"/>
          </p:nvPr>
        </p:nvSpPr>
        <p:spPr>
          <a:xfrm>
            <a:off x="7009922" y="6356827"/>
            <a:ext cx="1905120" cy="364359"/>
          </a:xfrm>
        </p:spPr>
        <p:txBody>
          <a:bodyPr/>
          <a:lstStyle>
            <a:lvl1pPr algn="r" hangingPunct="0">
              <a:lnSpc>
                <a:spcPct val="93000"/>
              </a:lnSpc>
              <a:buClr>
                <a:srgbClr val="000000"/>
              </a:buClr>
              <a:buSzPct val="100000"/>
              <a:buFont typeface="Times New Roman" charset="0"/>
              <a:buNone/>
              <a:defRPr sz="1100">
                <a:solidFill>
                  <a:prstClr val="black">
                    <a:lumMod val="75000"/>
                    <a:lumOff val="25000"/>
                  </a:prstClr>
                </a:solidFill>
                <a:ea typeface="ＭＳ Ｐゴシック"/>
                <a:cs typeface="ＭＳ Ｐゴシック"/>
              </a:defRPr>
            </a:lvl1pPr>
          </a:lstStyle>
          <a:p>
            <a:pPr>
              <a:defRPr/>
            </a:pPr>
            <a:fld id="{66384F0A-7696-3F4E-9C60-9C3431D8141F}" type="slidenum">
              <a:rPr lang="en-US"/>
              <a:pPr>
                <a:defRPr/>
              </a:pPr>
              <a:t>‹#›</a:t>
            </a:fld>
            <a:endParaRPr lang="en-US" dirty="0"/>
          </a:p>
        </p:txBody>
      </p:sp>
    </p:spTree>
    <p:extLst>
      <p:ext uri="{BB962C8B-B14F-4D97-AF65-F5344CB8AC3E}">
        <p14:creationId xmlns:p14="http://schemas.microsoft.com/office/powerpoint/2010/main" val="270824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060119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FE39C7FB-5984-3E4A-A3BE-DC5ED1D52079}" type="slidenum">
              <a:rPr lang="en-GB"/>
              <a:pPr/>
              <a:t>‹#›</a:t>
            </a:fld>
            <a:endParaRPr lang="en-GB"/>
          </a:p>
        </p:txBody>
      </p:sp>
      <p:sp>
        <p:nvSpPr>
          <p:cNvPr id="4" name="Rectangle 3"/>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196623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57193EFE-2C15-9A4A-97D6-EABA4BB62C8D}" type="slidenum">
              <a:rPr lang="en-GB"/>
              <a:pPr/>
              <a:t>‹#›</a:t>
            </a:fld>
            <a:endParaRPr lang="en-GB"/>
          </a:p>
        </p:txBody>
      </p:sp>
      <p:sp>
        <p:nvSpPr>
          <p:cNvPr id="3" name="Rectangle 2"/>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2350752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885E02C6-B560-6849-AC2D-D0F14E8DB2E4}" type="slidenum">
              <a:rPr lang="en-GB"/>
              <a:pPr/>
              <a:t>‹#›</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013154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D330FF28-6317-4F4B-BF54-8F922690F032}" type="slidenum">
              <a:rPr lang="en-GB"/>
              <a:pPr/>
              <a:t>‹#›</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4229634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662780BC-C041-744D-A8DC-DAA4EC2D1DF7}" type="slidenum">
              <a:rPr lang="en-GB"/>
              <a:pPr/>
              <a:t>‹#›</a:t>
            </a:fld>
            <a:endParaRPr lang="en-GB"/>
          </a:p>
        </p:txBody>
      </p:sp>
      <p:sp>
        <p:nvSpPr>
          <p:cNvPr id="5" name="Rectangle 4"/>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063201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EFECDA8-DD2A-2044-A45A-C5AC2763D68C}" type="slidenum">
              <a:rPr lang="en-GB"/>
              <a:pPr/>
              <a:t>‹#›</a:t>
            </a:fld>
            <a:endParaRPr lang="en-GB"/>
          </a:p>
        </p:txBody>
      </p:sp>
      <p:sp>
        <p:nvSpPr>
          <p:cNvPr id="5" name="Rectangle 4"/>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2979784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D90E85B9-107C-5F41-93BB-731FB477BFFF}" type="slidenum">
              <a:rPr lang="en-GB"/>
              <a:pPr/>
              <a:t>‹#›</a:t>
            </a:fld>
            <a:endParaRPr lang="en-GB"/>
          </a:p>
        </p:txBody>
      </p:sp>
      <p:sp>
        <p:nvSpPr>
          <p:cNvPr id="4" name="Rectangle 3"/>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140309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E99D88E5-E9F4-D54C-9A03-A0FE6923269A}"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449520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13D4E63E-B034-B446-8D77-91D02A8159D8}"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514948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eaLnBrk="0" hangingPunct="0">
              <a:defRPr/>
            </a:lvl1pPr>
          </a:lstStyle>
          <a:p>
            <a:fld id="{CF7F5465-17EE-DA4C-9B0E-599C05CC5B04}"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02272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919017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eaLnBrk="0" hangingPunct="0">
              <a:defRPr/>
            </a:lvl1pPr>
          </a:lstStyle>
          <a:p>
            <a:fld id="{81B4B615-77FD-214E-AB43-96C355DB325C}" type="slidenum">
              <a:rPr lang="en-GB"/>
              <a:pPr/>
              <a:t>‹#›</a:t>
            </a:fld>
            <a:endParaRPr lang="en-GB"/>
          </a:p>
        </p:txBody>
      </p:sp>
      <p:sp>
        <p:nvSpPr>
          <p:cNvPr id="6"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4127432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eaLnBrk="0" hangingPunct="0">
              <a:defRPr/>
            </a:lvl1pPr>
          </a:lstStyle>
          <a:p>
            <a:fld id="{61DA3D7A-0AE2-7A41-8324-32A85DE06918}" type="slidenum">
              <a:rPr lang="en-GB"/>
              <a:pPr/>
              <a:t>‹#›</a:t>
            </a:fld>
            <a:endParaRPr lang="en-GB"/>
          </a:p>
        </p:txBody>
      </p:sp>
      <p:sp>
        <p:nvSpPr>
          <p:cNvPr id="8"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24606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1BA20174-2C94-1742-882E-6D8AD7547E36}" type="slidenum">
              <a:rPr lang="en-GB"/>
              <a:pPr/>
              <a:t>‹#›</a:t>
            </a:fld>
            <a:endParaRPr lang="en-GB"/>
          </a:p>
        </p:txBody>
      </p:sp>
      <p:sp>
        <p:nvSpPr>
          <p:cNvPr id="4"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570407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eaLnBrk="0" hangingPunct="0">
              <a:defRPr/>
            </a:lvl1pPr>
          </a:lstStyle>
          <a:p>
            <a:fld id="{B0F6329D-2B33-3D46-88BE-2B8930136D4F}" type="slidenum">
              <a:rPr lang="en-GB"/>
              <a:pPr/>
              <a:t>‹#›</a:t>
            </a:fld>
            <a:endParaRPr lang="en-GB"/>
          </a:p>
        </p:txBody>
      </p:sp>
      <p:sp>
        <p:nvSpPr>
          <p:cNvPr id="3"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13697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BC08CA2E-1427-164C-B564-117180AF9BB6}" type="slidenum">
              <a:rPr lang="en-GB"/>
              <a:pPr/>
              <a:t>‹#›</a:t>
            </a:fld>
            <a:endParaRPr lang="en-GB"/>
          </a:p>
        </p:txBody>
      </p:sp>
      <p:sp>
        <p:nvSpPr>
          <p:cNvPr id="6"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839448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A7E17EA0-4C77-0E44-A2AE-04699FD0C61F}" type="slidenum">
              <a:rPr lang="en-GB"/>
              <a:pPr/>
              <a:t>‹#›</a:t>
            </a:fld>
            <a:endParaRPr lang="en-GB"/>
          </a:p>
        </p:txBody>
      </p:sp>
      <p:sp>
        <p:nvSpPr>
          <p:cNvPr id="6"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612035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8187A2C8-D3CC-D642-9C9E-D3B75EFF1B0E}"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920175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59169BE0-C91F-0447-A886-4B28E98E8592}"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2819541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8AB77630-7AD9-764F-B3EB-ECBB0671F1DF}" type="slidenum">
              <a:rPr lang="en-GB"/>
              <a:pPr/>
              <a:t>‹#›</a:t>
            </a:fld>
            <a:endParaRPr lang="en-GB"/>
          </a:p>
        </p:txBody>
      </p:sp>
      <p:sp>
        <p:nvSpPr>
          <p:cNvPr id="4"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23104250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E3EE9A54-FC2F-4749-A705-26AF497348DB}"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97612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674794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BBA0E8D9-9452-154D-BBCB-8345BE7C91C8}"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372546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eaLnBrk="0" hangingPunct="0">
              <a:defRPr/>
            </a:lvl1pPr>
          </a:lstStyle>
          <a:p>
            <a:fld id="{60BD6E50-4E57-0646-A311-35F80AF549D2}"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150068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eaLnBrk="0" hangingPunct="0">
              <a:defRPr/>
            </a:lvl1pPr>
          </a:lstStyle>
          <a:p>
            <a:fld id="{2BD9B8A7-C722-9E4C-B1B6-1492563620B9}" type="slidenum">
              <a:rPr lang="en-GB"/>
              <a:pPr/>
              <a:t>‹#›</a:t>
            </a:fld>
            <a:endParaRPr lang="en-GB"/>
          </a:p>
        </p:txBody>
      </p:sp>
      <p:sp>
        <p:nvSpPr>
          <p:cNvPr id="6"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435613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eaLnBrk="0" hangingPunct="0">
              <a:defRPr/>
            </a:lvl1pPr>
          </a:lstStyle>
          <a:p>
            <a:fld id="{A2231D73-50A0-D645-95EA-DDC166556183}" type="slidenum">
              <a:rPr lang="en-GB"/>
              <a:pPr/>
              <a:t>‹#›</a:t>
            </a:fld>
            <a:endParaRPr lang="en-GB"/>
          </a:p>
        </p:txBody>
      </p:sp>
      <p:sp>
        <p:nvSpPr>
          <p:cNvPr id="8"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246823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E8123101-2328-9A4C-BB92-256802714AC3}" type="slidenum">
              <a:rPr lang="en-GB"/>
              <a:pPr/>
              <a:t>‹#›</a:t>
            </a:fld>
            <a:endParaRPr lang="en-GB"/>
          </a:p>
        </p:txBody>
      </p:sp>
      <p:sp>
        <p:nvSpPr>
          <p:cNvPr id="4"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04829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eaLnBrk="0" hangingPunct="0">
              <a:defRPr/>
            </a:lvl1pPr>
          </a:lstStyle>
          <a:p>
            <a:fld id="{7BFED5D3-5EFF-BB43-9419-101CA5FE62D1}" type="slidenum">
              <a:rPr lang="en-GB"/>
              <a:pPr/>
              <a:t>‹#›</a:t>
            </a:fld>
            <a:endParaRPr lang="en-GB"/>
          </a:p>
        </p:txBody>
      </p:sp>
      <p:sp>
        <p:nvSpPr>
          <p:cNvPr id="3"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469092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E6E9145A-B8FE-B741-BC21-5FF6059A9EBA}" type="slidenum">
              <a:rPr lang="en-GB"/>
              <a:pPr/>
              <a:t>‹#›</a:t>
            </a:fld>
            <a:endParaRPr lang="en-GB"/>
          </a:p>
        </p:txBody>
      </p:sp>
      <p:sp>
        <p:nvSpPr>
          <p:cNvPr id="6"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95620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B80248EA-D181-5449-873B-8A2BB8E67BEE}" type="slidenum">
              <a:rPr lang="en-GB"/>
              <a:pPr/>
              <a:t>‹#›</a:t>
            </a:fld>
            <a:endParaRPr lang="en-GB"/>
          </a:p>
        </p:txBody>
      </p:sp>
      <p:sp>
        <p:nvSpPr>
          <p:cNvPr id="6"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530456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FC9991FF-5E75-2142-AAF6-A8CA6366A99A}"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240869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3A6C8088-013B-D84F-98F9-E2E654A4AD89}"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17034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83802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46F0ED61-144D-0047-B678-5D50FC5D2F06}" type="slidenum">
              <a:rPr lang="en-GB"/>
              <a:pPr/>
              <a:t>‹#›</a:t>
            </a:fld>
            <a:endParaRPr lang="en-GB"/>
          </a:p>
        </p:txBody>
      </p:sp>
      <p:sp>
        <p:nvSpPr>
          <p:cNvPr id="4"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0306854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492876"/>
            <a:ext cx="1905000" cy="365125"/>
          </a:xfrm>
        </p:spPr>
        <p:txBody>
          <a:bodyPr/>
          <a:lstStyle>
            <a:lvl1pPr algn="r" defTabSz="457153">
              <a:defRPr sz="1200">
                <a:solidFill>
                  <a:prstClr val="black">
                    <a:tint val="75000"/>
                  </a:prstClr>
                </a:solidFill>
                <a:latin typeface="TradeGothicBoldCondTwenty"/>
                <a:ea typeface="ＭＳ Ｐゴシック" pitchFamily="-106" charset="-128"/>
                <a:cs typeface="+mn-cs"/>
              </a:defRPr>
            </a:lvl1pPr>
          </a:lstStyle>
          <a:p>
            <a:pPr>
              <a:defRPr/>
            </a:pPr>
            <a:fld id="{A6BD7A91-4DC4-4E49-B787-D734AB5C66D4}" type="slidenum">
              <a:rPr lang="en-US"/>
              <a:pPr>
                <a:defRPr/>
              </a:pPr>
              <a:t>‹#›</a:t>
            </a:fld>
            <a:endParaRPr lang="en-US" dirty="0"/>
          </a:p>
        </p:txBody>
      </p:sp>
    </p:spTree>
    <p:extLst>
      <p:ext uri="{BB962C8B-B14F-4D97-AF65-F5344CB8AC3E}">
        <p14:creationId xmlns:p14="http://schemas.microsoft.com/office/powerpoint/2010/main" val="1968562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457200" y="6356351"/>
            <a:ext cx="5562600" cy="365125"/>
          </a:xfrm>
          <a:prstGeom prst="rect">
            <a:avLst/>
          </a:prstGeom>
        </p:spPr>
        <p:txBody>
          <a:bodyPr lIns="91430" tIns="45715" rIns="91430" bIns="45715"/>
          <a:lstStyle>
            <a:lvl1pPr defTabSz="914305">
              <a:defRPr sz="1200">
                <a:solidFill>
                  <a:prstClr val="white">
                    <a:lumMod val="50000"/>
                  </a:prstClr>
                </a:solidFill>
                <a:latin typeface="Arial" pitchFamily="34" charset="0"/>
                <a:ea typeface="ＭＳ Ｐゴシック"/>
                <a:cs typeface="ＭＳ Ｐゴシック"/>
              </a:defRPr>
            </a:lvl1pPr>
          </a:lstStyle>
          <a:p>
            <a:pPr eaLnBrk="1" hangingPunct="1">
              <a:defRPr/>
            </a:pPr>
            <a:r>
              <a:rPr lang="en-US"/>
              <a:t>October 27, 2010</a:t>
            </a:r>
          </a:p>
        </p:txBody>
      </p:sp>
      <p:sp>
        <p:nvSpPr>
          <p:cNvPr id="5" name="Slide Number Placeholder 5"/>
          <p:cNvSpPr>
            <a:spLocks noGrp="1"/>
          </p:cNvSpPr>
          <p:nvPr>
            <p:ph type="sldNum" sz="quarter" idx="11"/>
          </p:nvPr>
        </p:nvSpPr>
        <p:spPr>
          <a:xfrm>
            <a:off x="7010400" y="6356351"/>
            <a:ext cx="1905000" cy="365125"/>
          </a:xfrm>
        </p:spPr>
        <p:txBody>
          <a:bodyPr/>
          <a:lstStyle>
            <a:lvl1pPr defTabSz="457153">
              <a:defRPr>
                <a:latin typeface="Arial" charset="0"/>
                <a:ea typeface="ＭＳ Ｐゴシック"/>
                <a:cs typeface="ＭＳ Ｐゴシック"/>
              </a:defRPr>
            </a:lvl1pPr>
          </a:lstStyle>
          <a:p>
            <a:pPr>
              <a:defRPr/>
            </a:pPr>
            <a:fld id="{FAF4B2DB-FF6A-AF41-92CF-8DE54F06AAE1}" type="slidenum">
              <a:rPr lang="en-US"/>
              <a:pPr>
                <a:defRPr/>
              </a:pPr>
              <a:t>‹#›</a:t>
            </a:fld>
            <a:endParaRPr lang="en-US"/>
          </a:p>
        </p:txBody>
      </p:sp>
    </p:spTree>
    <p:extLst>
      <p:ext uri="{BB962C8B-B14F-4D97-AF65-F5344CB8AC3E}">
        <p14:creationId xmlns:p14="http://schemas.microsoft.com/office/powerpoint/2010/main" val="2566280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356351"/>
            <a:ext cx="5562600" cy="365125"/>
          </a:xfrm>
          <a:prstGeom prst="rect">
            <a:avLst/>
          </a:prstGeom>
        </p:spPr>
        <p:txBody>
          <a:bodyPr lIns="91430" tIns="45715" rIns="91430" bIns="45715"/>
          <a:lstStyle>
            <a:lvl1pPr defTabSz="914305">
              <a:defRPr sz="1200">
                <a:solidFill>
                  <a:prstClr val="white">
                    <a:lumMod val="50000"/>
                  </a:prstClr>
                </a:solidFill>
                <a:latin typeface="Arial" pitchFamily="34" charset="0"/>
                <a:ea typeface="ＭＳ Ｐゴシック"/>
                <a:cs typeface="ＭＳ Ｐゴシック"/>
              </a:defRPr>
            </a:lvl1pPr>
          </a:lstStyle>
          <a:p>
            <a:pPr eaLnBrk="1" hangingPunct="1">
              <a:defRPr/>
            </a:pPr>
            <a:r>
              <a:rPr lang="en-US"/>
              <a:t>October 27, 2010</a:t>
            </a:r>
          </a:p>
        </p:txBody>
      </p:sp>
      <p:sp>
        <p:nvSpPr>
          <p:cNvPr id="6" name="Slide Number Placeholder 5"/>
          <p:cNvSpPr>
            <a:spLocks noGrp="1"/>
          </p:cNvSpPr>
          <p:nvPr>
            <p:ph type="sldNum" sz="quarter" idx="11"/>
          </p:nvPr>
        </p:nvSpPr>
        <p:spPr>
          <a:xfrm>
            <a:off x="7010400" y="6356351"/>
            <a:ext cx="1905000" cy="365125"/>
          </a:xfrm>
        </p:spPr>
        <p:txBody>
          <a:bodyPr/>
          <a:lstStyle>
            <a:lvl1pPr defTabSz="457153">
              <a:defRPr>
                <a:latin typeface="Arial" charset="0"/>
                <a:ea typeface="ＭＳ Ｐゴシック"/>
                <a:cs typeface="ＭＳ Ｐゴシック"/>
              </a:defRPr>
            </a:lvl1pPr>
          </a:lstStyle>
          <a:p>
            <a:pPr>
              <a:defRPr/>
            </a:pPr>
            <a:fld id="{8FA8646E-0EEC-6140-A43C-1EC6718A32C7}" type="slidenum">
              <a:rPr lang="en-US"/>
              <a:pPr>
                <a:defRPr/>
              </a:pPr>
              <a:t>‹#›</a:t>
            </a:fld>
            <a:endParaRPr lang="en-US"/>
          </a:p>
        </p:txBody>
      </p:sp>
    </p:spTree>
    <p:extLst>
      <p:ext uri="{BB962C8B-B14F-4D97-AF65-F5344CB8AC3E}">
        <p14:creationId xmlns:p14="http://schemas.microsoft.com/office/powerpoint/2010/main" val="28958267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457200" y="6356351"/>
            <a:ext cx="5562600" cy="365125"/>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r>
              <a:rPr lang="en-US" sz="1800"/>
              <a:t>October 27, 2010</a:t>
            </a:r>
          </a:p>
        </p:txBody>
      </p:sp>
      <p:sp>
        <p:nvSpPr>
          <p:cNvPr id="8" name="Slide Number Placeholder 5"/>
          <p:cNvSpPr>
            <a:spLocks noGrp="1"/>
          </p:cNvSpPr>
          <p:nvPr>
            <p:ph type="sldNum" sz="quarter" idx="11"/>
          </p:nvPr>
        </p:nvSpPr>
        <p:spPr>
          <a:xfrm>
            <a:off x="7010400" y="6356351"/>
            <a:ext cx="1905000" cy="365125"/>
          </a:xfrm>
        </p:spPr>
        <p:txBody>
          <a:bodyPr/>
          <a:lstStyle>
            <a:lvl1pPr defTabSz="457153">
              <a:defRPr>
                <a:latin typeface="Arial" charset="0"/>
                <a:ea typeface="ＭＳ Ｐゴシック"/>
                <a:cs typeface="ＭＳ Ｐゴシック"/>
              </a:defRPr>
            </a:lvl1pPr>
          </a:lstStyle>
          <a:p>
            <a:pPr>
              <a:defRPr/>
            </a:pPr>
            <a:fld id="{9F5B0F4C-ADE2-A948-B19D-22A1156D709D}" type="slidenum">
              <a:rPr lang="en-US"/>
              <a:pPr>
                <a:defRPr/>
              </a:pPr>
              <a:t>‹#›</a:t>
            </a:fld>
            <a:endParaRPr lang="en-US"/>
          </a:p>
        </p:txBody>
      </p:sp>
    </p:spTree>
    <p:extLst>
      <p:ext uri="{BB962C8B-B14F-4D97-AF65-F5344CB8AC3E}">
        <p14:creationId xmlns:p14="http://schemas.microsoft.com/office/powerpoint/2010/main" val="2848603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1"/>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7200" y="6356351"/>
            <a:ext cx="5562600" cy="365125"/>
          </a:xfrm>
          <a:prstGeom prst="rect">
            <a:avLst/>
          </a:prstGeom>
        </p:spPr>
        <p:txBody>
          <a:bodyPr lIns="91430" tIns="45715" rIns="91430" bIns="45715"/>
          <a:lstStyle>
            <a:lvl1pPr defTabSz="914305">
              <a:defRPr sz="1200">
                <a:solidFill>
                  <a:prstClr val="white">
                    <a:lumMod val="50000"/>
                  </a:prstClr>
                </a:solidFill>
                <a:latin typeface="Arial" pitchFamily="34" charset="0"/>
                <a:ea typeface="ＭＳ Ｐゴシック"/>
                <a:cs typeface="ＭＳ Ｐゴシック"/>
              </a:defRPr>
            </a:lvl1pPr>
          </a:lstStyle>
          <a:p>
            <a:pPr eaLnBrk="1" hangingPunct="1">
              <a:defRPr/>
            </a:pPr>
            <a:r>
              <a:rPr lang="en-US"/>
              <a:t>October 27, 2010</a:t>
            </a:r>
          </a:p>
        </p:txBody>
      </p:sp>
      <p:sp>
        <p:nvSpPr>
          <p:cNvPr id="6" name="Slide Number Placeholder 2"/>
          <p:cNvSpPr>
            <a:spLocks noGrp="1"/>
          </p:cNvSpPr>
          <p:nvPr userDrawn="1">
            <p:ph type="sldNum" sz="quarter" idx="11"/>
          </p:nvPr>
        </p:nvSpPr>
        <p:spPr>
          <a:xfrm>
            <a:off x="7010400" y="6356351"/>
            <a:ext cx="1905000" cy="365125"/>
          </a:xfrm>
        </p:spPr>
        <p:txBody>
          <a:bodyPr/>
          <a:lstStyle>
            <a:lvl1pPr algn="r" defTabSz="457153">
              <a:defRPr sz="1100">
                <a:solidFill>
                  <a:prstClr val="black">
                    <a:lumMod val="75000"/>
                    <a:lumOff val="25000"/>
                  </a:prstClr>
                </a:solidFill>
                <a:latin typeface="Arial" charset="0"/>
                <a:ea typeface="ＭＳ Ｐゴシック"/>
                <a:cs typeface="ＭＳ Ｐゴシック"/>
              </a:defRPr>
            </a:lvl1pPr>
          </a:lstStyle>
          <a:p>
            <a:pPr>
              <a:defRPr/>
            </a:pPr>
            <a:fld id="{B69AE378-9966-0B4B-9C53-B0CF4B23BEF6}" type="slidenum">
              <a:rPr lang="en-US"/>
              <a:pPr>
                <a:defRPr/>
              </a:pPr>
              <a:t>‹#›</a:t>
            </a:fld>
            <a:endParaRPr lang="en-US" dirty="0"/>
          </a:p>
        </p:txBody>
      </p:sp>
    </p:spTree>
    <p:extLst>
      <p:ext uri="{BB962C8B-B14F-4D97-AF65-F5344CB8AC3E}">
        <p14:creationId xmlns:p14="http://schemas.microsoft.com/office/powerpoint/2010/main" val="14887395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userDrawn="1">
            <p:ph type="sldNum" sz="quarter" idx="10"/>
          </p:nvPr>
        </p:nvSpPr>
        <p:spPr/>
        <p:txBody>
          <a:bodyPr/>
          <a:lstStyle>
            <a:lvl1pPr defTabSz="457153">
              <a:defRPr>
                <a:latin typeface="Arial" charset="0"/>
                <a:ea typeface="ＭＳ Ｐゴシック" charset="0"/>
                <a:cs typeface="ＭＳ Ｐゴシック" charset="0"/>
              </a:defRPr>
            </a:lvl1pPr>
          </a:lstStyle>
          <a:p>
            <a:pPr>
              <a:defRPr/>
            </a:pPr>
            <a:fld id="{E03025B0-C645-2A44-8F19-D43688122AAA}" type="slidenum">
              <a:rPr lang="en-US"/>
              <a:pPr>
                <a:defRPr/>
              </a:pPr>
              <a:t>‹#›</a:t>
            </a:fld>
            <a:endParaRPr lang="en-US" dirty="0"/>
          </a:p>
        </p:txBody>
      </p:sp>
    </p:spTree>
    <p:extLst>
      <p:ext uri="{BB962C8B-B14F-4D97-AF65-F5344CB8AC3E}">
        <p14:creationId xmlns:p14="http://schemas.microsoft.com/office/powerpoint/2010/main" val="3509724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4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792288" y="5900738"/>
            <a:ext cx="5486400" cy="804862"/>
          </a:xfrm>
        </p:spPr>
        <p:txBody>
          <a:bodyPr>
            <a:normAutofit/>
          </a:bodyPr>
          <a:lstStyle>
            <a:lvl1pPr marL="0" indent="0">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9" name="Media Placeholder 8"/>
          <p:cNvSpPr>
            <a:spLocks noGrp="1"/>
          </p:cNvSpPr>
          <p:nvPr>
            <p:ph type="media" sz="quarter" idx="13"/>
          </p:nvPr>
        </p:nvSpPr>
        <p:spPr>
          <a:xfrm>
            <a:off x="1790700" y="1155700"/>
            <a:ext cx="5486400" cy="4114800"/>
          </a:xfrm>
        </p:spPr>
        <p:txBody>
          <a:bodyPr rtlCol="0">
            <a:normAutofit/>
          </a:bodyPr>
          <a:lstStyle/>
          <a:p>
            <a:pPr lvl="0"/>
            <a:r>
              <a:rPr lang="en-US" noProof="0" smtClean="0"/>
              <a:t>Click icon to add media</a:t>
            </a:r>
            <a:endParaRPr lang="en-US" noProof="0"/>
          </a:p>
        </p:txBody>
      </p:sp>
      <p:sp>
        <p:nvSpPr>
          <p:cNvPr id="5" name="Footer Placeholder 4"/>
          <p:cNvSpPr>
            <a:spLocks noGrp="1"/>
          </p:cNvSpPr>
          <p:nvPr>
            <p:ph type="ftr" sz="quarter" idx="14"/>
          </p:nvPr>
        </p:nvSpPr>
        <p:spPr>
          <a:xfrm>
            <a:off x="457200" y="6356351"/>
            <a:ext cx="5562600" cy="365125"/>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r>
              <a:rPr lang="en-US" sz="1800"/>
              <a:t>October 27, 2010</a:t>
            </a:r>
          </a:p>
        </p:txBody>
      </p:sp>
      <p:sp>
        <p:nvSpPr>
          <p:cNvPr id="6" name="Slide Number Placeholder 5"/>
          <p:cNvSpPr>
            <a:spLocks noGrp="1"/>
          </p:cNvSpPr>
          <p:nvPr>
            <p:ph type="sldNum" sz="quarter" idx="15"/>
          </p:nvPr>
        </p:nvSpPr>
        <p:spPr>
          <a:xfrm>
            <a:off x="7010400" y="6356351"/>
            <a:ext cx="1905000" cy="365125"/>
          </a:xfrm>
        </p:spPr>
        <p:txBody>
          <a:bodyPr/>
          <a:lstStyle>
            <a:lvl1pPr defTabSz="457153">
              <a:defRPr>
                <a:latin typeface="Arial" charset="0"/>
                <a:ea typeface="ＭＳ Ｐゴシック"/>
                <a:cs typeface="ＭＳ Ｐゴシック"/>
              </a:defRPr>
            </a:lvl1pPr>
          </a:lstStyle>
          <a:p>
            <a:pPr>
              <a:defRPr/>
            </a:pPr>
            <a:fld id="{30E3DDE2-37F5-8447-87F5-9426048F50AC}" type="slidenum">
              <a:rPr lang="en-US"/>
              <a:pPr>
                <a:defRPr/>
              </a:pPr>
              <a:t>‹#›</a:t>
            </a:fld>
            <a:endParaRPr lang="en-US"/>
          </a:p>
        </p:txBody>
      </p:sp>
    </p:spTree>
    <p:extLst>
      <p:ext uri="{BB962C8B-B14F-4D97-AF65-F5344CB8AC3E}">
        <p14:creationId xmlns:p14="http://schemas.microsoft.com/office/powerpoint/2010/main" val="3241980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16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71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981427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4369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fld id="{FF2F2761-EF84-AB48-AE26-4BF9B00E73CF}" type="datetime1">
              <a:rPr lang="en-US" sz="1800"/>
              <a:pPr eaLnBrk="1" hangingPunct="1">
                <a:defRPr/>
              </a:pPr>
              <a:t>1/21/2014</a:t>
            </a:fld>
            <a:endParaRPr lang="en-US" sz="1800"/>
          </a:p>
        </p:txBody>
      </p:sp>
      <p:sp>
        <p:nvSpPr>
          <p:cNvPr id="5" name="Footer Placeholder 4"/>
          <p:cNvSpPr>
            <a:spLocks noGrp="1"/>
          </p:cNvSpPr>
          <p:nvPr>
            <p:ph type="ftr" sz="quarter" idx="11"/>
          </p:nvPr>
        </p:nvSpPr>
        <p:spPr>
          <a:xfrm>
            <a:off x="3124200" y="6356351"/>
            <a:ext cx="2895600" cy="365125"/>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endParaRPr lang="en-US" sz="1800"/>
          </a:p>
        </p:txBody>
      </p:sp>
      <p:sp>
        <p:nvSpPr>
          <p:cNvPr id="6" name="Slide Number Placeholder 5"/>
          <p:cNvSpPr>
            <a:spLocks noGrp="1"/>
          </p:cNvSpPr>
          <p:nvPr>
            <p:ph type="sldNum" sz="quarter" idx="12"/>
          </p:nvPr>
        </p:nvSpPr>
        <p:spPr/>
        <p:txBody>
          <a:bodyPr/>
          <a:lstStyle>
            <a:lvl1pPr defTabSz="457153">
              <a:defRPr>
                <a:latin typeface="Arial" charset="0"/>
                <a:ea typeface="ＭＳ Ｐゴシック" charset="0"/>
                <a:cs typeface="ＭＳ Ｐゴシック" charset="0"/>
              </a:defRPr>
            </a:lvl1pPr>
          </a:lstStyle>
          <a:p>
            <a:pPr>
              <a:defRPr/>
            </a:pPr>
            <a:fld id="{4E73EE0C-63F2-E244-8372-DAAF3DBA66EA}" type="slidenum">
              <a:rPr lang="en-US"/>
              <a:pPr>
                <a:defRPr/>
              </a:pPr>
              <a:t>‹#›</a:t>
            </a:fld>
            <a:endParaRPr lang="en-US"/>
          </a:p>
        </p:txBody>
      </p:sp>
    </p:spTree>
    <p:extLst>
      <p:ext uri="{BB962C8B-B14F-4D97-AF65-F5344CB8AC3E}">
        <p14:creationId xmlns:p14="http://schemas.microsoft.com/office/powerpoint/2010/main" val="1937781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endParaRPr lang="en-US" sz="1800"/>
          </a:p>
        </p:txBody>
      </p:sp>
      <p:sp>
        <p:nvSpPr>
          <p:cNvPr id="4" name="Footer Placeholder 3"/>
          <p:cNvSpPr>
            <a:spLocks noGrp="1"/>
          </p:cNvSpPr>
          <p:nvPr>
            <p:ph type="ftr" sz="quarter" idx="11"/>
          </p:nvPr>
        </p:nvSpPr>
        <p:spPr>
          <a:xfrm>
            <a:off x="3124200" y="6248400"/>
            <a:ext cx="2895600" cy="457200"/>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endParaRPr lang="en-US" sz="1800"/>
          </a:p>
        </p:txBody>
      </p:sp>
      <p:sp>
        <p:nvSpPr>
          <p:cNvPr id="5" name="Slide Number Placeholder 4"/>
          <p:cNvSpPr>
            <a:spLocks noGrp="1"/>
          </p:cNvSpPr>
          <p:nvPr>
            <p:ph type="sldNum" sz="quarter" idx="12"/>
          </p:nvPr>
        </p:nvSpPr>
        <p:spPr/>
        <p:txBody>
          <a:bodyPr/>
          <a:lstStyle>
            <a:lvl1pPr defTabSz="457153">
              <a:defRPr>
                <a:latin typeface="Arial" charset="0"/>
                <a:ea typeface="ＭＳ Ｐゴシック" charset="0"/>
                <a:cs typeface="ＭＳ Ｐゴシック" charset="0"/>
              </a:defRPr>
            </a:lvl1pPr>
          </a:lstStyle>
          <a:p>
            <a:pPr>
              <a:defRPr/>
            </a:pPr>
            <a:fld id="{F47F26AA-E20D-7F4F-BC3D-6B3C902DCD12}" type="slidenum">
              <a:rPr lang="en-US"/>
              <a:pPr>
                <a:defRPr/>
              </a:pPr>
              <a:t>‹#›</a:t>
            </a:fld>
            <a:endParaRPr lang="en-US"/>
          </a:p>
        </p:txBody>
      </p:sp>
    </p:spTree>
    <p:extLst>
      <p:ext uri="{BB962C8B-B14F-4D97-AF65-F5344CB8AC3E}">
        <p14:creationId xmlns:p14="http://schemas.microsoft.com/office/powerpoint/2010/main" val="4259106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9C13EB32-4087-40C5-9416-B5B77E977700}"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596628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09BDFA89-216E-4B32-88CB-3AD1CE159C9B}"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1024359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1EBEDB1B-3C8C-4E4C-8960-15F2D705F04F}"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042591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ea typeface="+mn-ea"/>
              </a:defRPr>
            </a:lvl1pPr>
          </a:lstStyle>
          <a:p>
            <a:pPr>
              <a:defRPr/>
            </a:pPr>
            <a:fld id="{684390EB-2B64-4A4D-80F4-1F66B26ADF7F}" type="slidenum">
              <a:rPr lang="en-GB">
                <a:cs typeface="Arial"/>
              </a:rPr>
              <a:pPr>
                <a:defRPr/>
              </a:pPr>
              <a:t>‹#›</a:t>
            </a:fld>
            <a:endParaRPr lang="en-GB">
              <a:cs typeface="Arial"/>
            </a:endParaRPr>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3132557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ea typeface="+mn-ea"/>
              </a:defRPr>
            </a:lvl1pPr>
          </a:lstStyle>
          <a:p>
            <a:pPr>
              <a:defRPr/>
            </a:pPr>
            <a:fld id="{6C62B1F3-AFC8-4F33-82F6-40FD5DF4CC1B}" type="slidenum">
              <a:rPr lang="en-GB">
                <a:cs typeface="Arial"/>
              </a:rPr>
              <a:pPr>
                <a:defRPr/>
              </a:pPr>
              <a:t>‹#›</a:t>
            </a:fld>
            <a:endParaRPr lang="en-GB">
              <a:cs typeface="Arial"/>
            </a:endParaRPr>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4637757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ea typeface="+mn-ea"/>
              </a:defRPr>
            </a:lvl1pPr>
          </a:lstStyle>
          <a:p>
            <a:pPr>
              <a:defRPr/>
            </a:pPr>
            <a:fld id="{D7925899-894C-468C-A609-6F0FEFCA3674}" type="slidenum">
              <a:rPr lang="en-GB">
                <a:cs typeface="Arial"/>
              </a:rPr>
              <a:pPr>
                <a:defRPr/>
              </a:pPr>
              <a:t>‹#›</a:t>
            </a:fld>
            <a:endParaRPr lang="en-GB">
              <a:cs typeface="Arial"/>
            </a:endParaRPr>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520778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ea typeface="+mn-ea"/>
              </a:defRPr>
            </a:lvl1pPr>
          </a:lstStyle>
          <a:p>
            <a:pPr>
              <a:defRPr/>
            </a:pPr>
            <a:fld id="{4C27BAB7-C002-4DD2-B36F-F3CA30C87ADF}" type="slidenum">
              <a:rPr lang="en-GB">
                <a:cs typeface="Arial"/>
              </a:rPr>
              <a:pPr>
                <a:defRPr/>
              </a:pPr>
              <a:t>‹#›</a:t>
            </a:fld>
            <a:endParaRPr lang="en-GB">
              <a:cs typeface="Arial"/>
            </a:endParaRPr>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185705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9325974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ea typeface="+mn-ea"/>
              </a:defRPr>
            </a:lvl1pPr>
          </a:lstStyle>
          <a:p>
            <a:pPr>
              <a:defRPr/>
            </a:pPr>
            <a:fld id="{8CC16367-B268-408E-B765-25281F920A61}" type="slidenum">
              <a:rPr lang="en-GB">
                <a:cs typeface="Arial"/>
              </a:rPr>
              <a:pPr>
                <a:defRPr/>
              </a:pPr>
              <a:t>‹#›</a:t>
            </a:fld>
            <a:endParaRPr lang="en-GB">
              <a:cs typeface="Arial"/>
            </a:endParaRPr>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4212230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ea typeface="+mn-ea"/>
              </a:defRPr>
            </a:lvl1pPr>
          </a:lstStyle>
          <a:p>
            <a:pPr>
              <a:defRPr/>
            </a:pPr>
            <a:fld id="{292BED07-3B9C-42A5-B414-6CB7085C8A69}" type="slidenum">
              <a:rPr lang="en-GB">
                <a:cs typeface="Arial"/>
              </a:rPr>
              <a:pPr>
                <a:defRPr/>
              </a:pPr>
              <a:t>‹#›</a:t>
            </a:fld>
            <a:endParaRPr lang="en-GB">
              <a:cs typeface="Arial"/>
            </a:endParaRPr>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4027329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E7177D6A-4C0A-47A4-93E2-C0D712C35549}"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1852686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D8BA7B74-4965-4DC4-B408-6B14C9EAC20E}"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8550863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ea typeface="+mn-ea"/>
              </a:defRPr>
            </a:lvl1pPr>
          </a:lstStyle>
          <a:p>
            <a:pPr>
              <a:defRPr/>
            </a:pPr>
            <a:fld id="{E2694142-1B85-4EB8-8B83-4CA3779EDDFF}" type="slidenum">
              <a:rPr lang="en-GB">
                <a:cs typeface="Arial"/>
              </a:rPr>
              <a:pPr>
                <a:defRPr/>
              </a:pPr>
              <a:t>‹#›</a:t>
            </a:fld>
            <a:endParaRPr lang="en-GB">
              <a:cs typeface="Arial"/>
            </a:endParaRPr>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40699878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EC4F2EBC-B2E9-4922-82CE-154B6EA23FFE}" type="slidenum">
              <a:rPr lang="en-US"/>
              <a:pPr>
                <a:defRPr/>
              </a:pPr>
              <a:t>‹#›</a:t>
            </a:fld>
            <a:endParaRPr lang="en-US"/>
          </a:p>
        </p:txBody>
      </p:sp>
    </p:spTree>
    <p:extLst>
      <p:ext uri="{BB962C8B-B14F-4D97-AF65-F5344CB8AC3E}">
        <p14:creationId xmlns:p14="http://schemas.microsoft.com/office/powerpoint/2010/main" val="356082056"/>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639EAAFD-0424-4CD0-BDE7-4C74CA593DF4}" type="slidenum">
              <a:rPr lang="en-US"/>
              <a:pPr>
                <a:defRPr/>
              </a:pPr>
              <a:t>‹#›</a:t>
            </a:fld>
            <a:endParaRPr lang="en-US"/>
          </a:p>
        </p:txBody>
      </p:sp>
    </p:spTree>
    <p:extLst>
      <p:ext uri="{BB962C8B-B14F-4D97-AF65-F5344CB8AC3E}">
        <p14:creationId xmlns:p14="http://schemas.microsoft.com/office/powerpoint/2010/main" val="3821917435"/>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a:xfrm>
            <a:off x="357188" y="6400800"/>
            <a:ext cx="2895600" cy="457200"/>
          </a:xfrm>
        </p:spPr>
        <p:txBody>
          <a:bodyPr/>
          <a:lstStyle>
            <a:lvl1pPr eaLnBrk="1" fontAlgn="auto" hangingPunct="1">
              <a:spcBef>
                <a:spcPts val="0"/>
              </a:spcBef>
              <a:spcAft>
                <a:spcPts val="0"/>
              </a:spcAft>
              <a:defRPr/>
            </a:lvl1pPr>
          </a:lstStyle>
          <a:p>
            <a:pPr>
              <a:defRPr/>
            </a:pPr>
            <a:endParaRPr lang="en-US"/>
          </a:p>
        </p:txBody>
      </p:sp>
      <p:sp>
        <p:nvSpPr>
          <p:cNvPr id="5" name="Slide Number Placeholder 5"/>
          <p:cNvSpPr>
            <a:spLocks noGrp="1"/>
          </p:cNvSpPr>
          <p:nvPr>
            <p:ph type="sldNum" sz="quarter" idx="11"/>
          </p:nvPr>
        </p:nvSpPr>
        <p:spPr/>
        <p:txBody>
          <a:bodyPr/>
          <a:lstStyle>
            <a:lvl1pPr eaLnBrk="1" fontAlgn="auto" hangingPunct="1">
              <a:spcBef>
                <a:spcPts val="0"/>
              </a:spcBef>
              <a:spcAft>
                <a:spcPts val="0"/>
              </a:spcAft>
              <a:defRPr/>
            </a:lvl1pPr>
          </a:lstStyle>
          <a:p>
            <a:pPr>
              <a:defRPr/>
            </a:pPr>
            <a:fld id="{8F8C9217-A3C9-42CC-862C-0F4F3AD78843}" type="slidenum">
              <a:rPr lang="en-US"/>
              <a:pPr>
                <a:defRPr/>
              </a:pPr>
              <a:t>‹#›</a:t>
            </a:fld>
            <a:endParaRPr lang="en-US"/>
          </a:p>
        </p:txBody>
      </p:sp>
    </p:spTree>
    <p:extLst>
      <p:ext uri="{BB962C8B-B14F-4D97-AF65-F5344CB8AC3E}">
        <p14:creationId xmlns:p14="http://schemas.microsoft.com/office/powerpoint/2010/main" val="1570484101"/>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6BB4AA8F-6156-4493-A394-B804F928EBB8}" type="slidenum">
              <a:rPr lang="en-US"/>
              <a:pPr>
                <a:defRPr/>
              </a:pPr>
              <a:t>‹#›</a:t>
            </a:fld>
            <a:endParaRPr lang="en-US"/>
          </a:p>
        </p:txBody>
      </p:sp>
    </p:spTree>
    <p:extLst>
      <p:ext uri="{BB962C8B-B14F-4D97-AF65-F5344CB8AC3E}">
        <p14:creationId xmlns:p14="http://schemas.microsoft.com/office/powerpoint/2010/main" val="2693201778"/>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E748141C-4D71-4D9F-86E3-E9AD75F7C9F6}" type="slidenum">
              <a:rPr lang="en-US"/>
              <a:pPr>
                <a:defRPr/>
              </a:pPr>
              <a:t>‹#›</a:t>
            </a:fld>
            <a:endParaRPr lang="en-US"/>
          </a:p>
        </p:txBody>
      </p:sp>
    </p:spTree>
    <p:extLst>
      <p:ext uri="{BB962C8B-B14F-4D97-AF65-F5344CB8AC3E}">
        <p14:creationId xmlns:p14="http://schemas.microsoft.com/office/powerpoint/2010/main" val="161294290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2654324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E11C435A-EB95-4AE1-B098-4C2FC724F421}" type="slidenum">
              <a:rPr lang="en-US"/>
              <a:pPr>
                <a:defRPr/>
              </a:pPr>
              <a:t>‹#›</a:t>
            </a:fld>
            <a:endParaRPr lang="en-US"/>
          </a:p>
        </p:txBody>
      </p:sp>
    </p:spTree>
    <p:extLst>
      <p:ext uri="{BB962C8B-B14F-4D97-AF65-F5344CB8AC3E}">
        <p14:creationId xmlns:p14="http://schemas.microsoft.com/office/powerpoint/2010/main" val="3788284274"/>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3E6D7CB-FDC0-4696-BA3A-808A4284A519}" type="slidenum">
              <a:rPr lang="en-US"/>
              <a:pPr>
                <a:defRPr/>
              </a:pPr>
              <a:t>‹#›</a:t>
            </a:fld>
            <a:endParaRPr lang="en-US"/>
          </a:p>
        </p:txBody>
      </p:sp>
    </p:spTree>
    <p:extLst>
      <p:ext uri="{BB962C8B-B14F-4D97-AF65-F5344CB8AC3E}">
        <p14:creationId xmlns:p14="http://schemas.microsoft.com/office/powerpoint/2010/main" val="1861986331"/>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1836BC84-78D5-49FC-AA36-928EC30152DD}" type="slidenum">
              <a:rPr lang="en-US"/>
              <a:pPr>
                <a:defRPr/>
              </a:pPr>
              <a:t>‹#›</a:t>
            </a:fld>
            <a:endParaRPr lang="en-US"/>
          </a:p>
        </p:txBody>
      </p:sp>
    </p:spTree>
    <p:extLst>
      <p:ext uri="{BB962C8B-B14F-4D97-AF65-F5344CB8AC3E}">
        <p14:creationId xmlns:p14="http://schemas.microsoft.com/office/powerpoint/2010/main" val="3423678259"/>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7A8C7119-E74B-4AB0-8FD8-C47EFFAD67CB}" type="slidenum">
              <a:rPr lang="en-US"/>
              <a:pPr>
                <a:defRPr/>
              </a:pPr>
              <a:t>‹#›</a:t>
            </a:fld>
            <a:endParaRPr lang="en-US"/>
          </a:p>
        </p:txBody>
      </p:sp>
    </p:spTree>
    <p:extLst>
      <p:ext uri="{BB962C8B-B14F-4D97-AF65-F5344CB8AC3E}">
        <p14:creationId xmlns:p14="http://schemas.microsoft.com/office/powerpoint/2010/main" val="4277477738"/>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0352CD09-8CF1-4961-968C-E4EAB6FCBA24}" type="slidenum">
              <a:rPr lang="en-US"/>
              <a:pPr>
                <a:defRPr/>
              </a:pPr>
              <a:t>‹#›</a:t>
            </a:fld>
            <a:endParaRPr lang="en-US"/>
          </a:p>
        </p:txBody>
      </p:sp>
    </p:spTree>
    <p:extLst>
      <p:ext uri="{BB962C8B-B14F-4D97-AF65-F5344CB8AC3E}">
        <p14:creationId xmlns:p14="http://schemas.microsoft.com/office/powerpoint/2010/main" val="1592356494"/>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93E9E450-7E8A-42DB-91A3-71C7F67BC20D}" type="slidenum">
              <a:rPr lang="en-US"/>
              <a:pPr>
                <a:defRPr/>
              </a:pPr>
              <a:t>‹#›</a:t>
            </a:fld>
            <a:endParaRPr lang="en-US"/>
          </a:p>
        </p:txBody>
      </p:sp>
    </p:spTree>
    <p:extLst>
      <p:ext uri="{BB962C8B-B14F-4D97-AF65-F5344CB8AC3E}">
        <p14:creationId xmlns:p14="http://schemas.microsoft.com/office/powerpoint/2010/main" val="1754787286"/>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492876"/>
            <a:ext cx="1905000" cy="365125"/>
          </a:xfrm>
        </p:spPr>
        <p:txBody>
          <a:bodyPr/>
          <a:lstStyle>
            <a:lvl1pPr algn="r" defTabSz="457153">
              <a:defRPr sz="1200">
                <a:solidFill>
                  <a:prstClr val="black">
                    <a:tint val="75000"/>
                  </a:prstClr>
                </a:solidFill>
                <a:latin typeface="TradeGothicBoldCondTwenty"/>
                <a:ea typeface="ＭＳ Ｐゴシック" pitchFamily="-106" charset="-128"/>
                <a:cs typeface="+mn-cs"/>
              </a:defRPr>
            </a:lvl1pPr>
          </a:lstStyle>
          <a:p>
            <a:pPr>
              <a:defRPr/>
            </a:pPr>
            <a:fld id="{A6BD7A91-4DC4-4E49-B787-D734AB5C66D4}" type="slidenum">
              <a:rPr lang="en-US"/>
              <a:pPr>
                <a:defRPr/>
              </a:pPr>
              <a:t>‹#›</a:t>
            </a:fld>
            <a:endParaRPr lang="en-US" dirty="0"/>
          </a:p>
        </p:txBody>
      </p:sp>
    </p:spTree>
    <p:extLst>
      <p:ext uri="{BB962C8B-B14F-4D97-AF65-F5344CB8AC3E}">
        <p14:creationId xmlns:p14="http://schemas.microsoft.com/office/powerpoint/2010/main" val="19685625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457200" y="6356351"/>
            <a:ext cx="5562600" cy="365125"/>
          </a:xfrm>
          <a:prstGeom prst="rect">
            <a:avLst/>
          </a:prstGeom>
        </p:spPr>
        <p:txBody>
          <a:bodyPr lIns="91430" tIns="45715" rIns="91430" bIns="45715"/>
          <a:lstStyle>
            <a:lvl1pPr defTabSz="914305">
              <a:defRPr sz="1200">
                <a:solidFill>
                  <a:prstClr val="white">
                    <a:lumMod val="50000"/>
                  </a:prstClr>
                </a:solidFill>
                <a:latin typeface="Arial" pitchFamily="34" charset="0"/>
                <a:ea typeface="ＭＳ Ｐゴシック"/>
                <a:cs typeface="ＭＳ Ｐゴシック"/>
              </a:defRPr>
            </a:lvl1pPr>
          </a:lstStyle>
          <a:p>
            <a:pPr eaLnBrk="1" hangingPunct="1">
              <a:defRPr/>
            </a:pPr>
            <a:r>
              <a:rPr lang="en-US"/>
              <a:t>October 27, 2010</a:t>
            </a:r>
          </a:p>
        </p:txBody>
      </p:sp>
      <p:sp>
        <p:nvSpPr>
          <p:cNvPr id="5" name="Slide Number Placeholder 5"/>
          <p:cNvSpPr>
            <a:spLocks noGrp="1"/>
          </p:cNvSpPr>
          <p:nvPr>
            <p:ph type="sldNum" sz="quarter" idx="11"/>
          </p:nvPr>
        </p:nvSpPr>
        <p:spPr>
          <a:xfrm>
            <a:off x="7010400" y="6356351"/>
            <a:ext cx="1905000" cy="365125"/>
          </a:xfrm>
        </p:spPr>
        <p:txBody>
          <a:bodyPr/>
          <a:lstStyle>
            <a:lvl1pPr defTabSz="457153">
              <a:defRPr>
                <a:latin typeface="Arial" charset="0"/>
                <a:ea typeface="ＭＳ Ｐゴシック"/>
                <a:cs typeface="ＭＳ Ｐゴシック"/>
              </a:defRPr>
            </a:lvl1pPr>
          </a:lstStyle>
          <a:p>
            <a:pPr>
              <a:defRPr/>
            </a:pPr>
            <a:fld id="{FAF4B2DB-FF6A-AF41-92CF-8DE54F06AAE1}" type="slidenum">
              <a:rPr lang="en-US"/>
              <a:pPr>
                <a:defRPr/>
              </a:pPr>
              <a:t>‹#›</a:t>
            </a:fld>
            <a:endParaRPr lang="en-US"/>
          </a:p>
        </p:txBody>
      </p:sp>
    </p:spTree>
    <p:extLst>
      <p:ext uri="{BB962C8B-B14F-4D97-AF65-F5344CB8AC3E}">
        <p14:creationId xmlns:p14="http://schemas.microsoft.com/office/powerpoint/2010/main" val="25662807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356351"/>
            <a:ext cx="5562600" cy="365125"/>
          </a:xfrm>
          <a:prstGeom prst="rect">
            <a:avLst/>
          </a:prstGeom>
        </p:spPr>
        <p:txBody>
          <a:bodyPr lIns="91430" tIns="45715" rIns="91430" bIns="45715"/>
          <a:lstStyle>
            <a:lvl1pPr defTabSz="914305">
              <a:defRPr sz="1200">
                <a:solidFill>
                  <a:prstClr val="white">
                    <a:lumMod val="50000"/>
                  </a:prstClr>
                </a:solidFill>
                <a:latin typeface="Arial" pitchFamily="34" charset="0"/>
                <a:ea typeface="ＭＳ Ｐゴシック"/>
                <a:cs typeface="ＭＳ Ｐゴシック"/>
              </a:defRPr>
            </a:lvl1pPr>
          </a:lstStyle>
          <a:p>
            <a:pPr eaLnBrk="1" hangingPunct="1">
              <a:defRPr/>
            </a:pPr>
            <a:r>
              <a:rPr lang="en-US"/>
              <a:t>October 27, 2010</a:t>
            </a:r>
          </a:p>
        </p:txBody>
      </p:sp>
      <p:sp>
        <p:nvSpPr>
          <p:cNvPr id="6" name="Slide Number Placeholder 5"/>
          <p:cNvSpPr>
            <a:spLocks noGrp="1"/>
          </p:cNvSpPr>
          <p:nvPr>
            <p:ph type="sldNum" sz="quarter" idx="11"/>
          </p:nvPr>
        </p:nvSpPr>
        <p:spPr>
          <a:xfrm>
            <a:off x="7010400" y="6356351"/>
            <a:ext cx="1905000" cy="365125"/>
          </a:xfrm>
        </p:spPr>
        <p:txBody>
          <a:bodyPr/>
          <a:lstStyle>
            <a:lvl1pPr defTabSz="457153">
              <a:defRPr>
                <a:latin typeface="Arial" charset="0"/>
                <a:ea typeface="ＭＳ Ｐゴシック"/>
                <a:cs typeface="ＭＳ Ｐゴシック"/>
              </a:defRPr>
            </a:lvl1pPr>
          </a:lstStyle>
          <a:p>
            <a:pPr>
              <a:defRPr/>
            </a:pPr>
            <a:fld id="{8FA8646E-0EEC-6140-A43C-1EC6718A32C7}" type="slidenum">
              <a:rPr lang="en-US"/>
              <a:pPr>
                <a:defRPr/>
              </a:pPr>
              <a:t>‹#›</a:t>
            </a:fld>
            <a:endParaRPr lang="en-US"/>
          </a:p>
        </p:txBody>
      </p:sp>
    </p:spTree>
    <p:extLst>
      <p:ext uri="{BB962C8B-B14F-4D97-AF65-F5344CB8AC3E}">
        <p14:creationId xmlns:p14="http://schemas.microsoft.com/office/powerpoint/2010/main" val="28958267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457200" y="6356351"/>
            <a:ext cx="5562600" cy="365125"/>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r>
              <a:rPr lang="en-US" sz="1800"/>
              <a:t>October 27, 2010</a:t>
            </a:r>
          </a:p>
        </p:txBody>
      </p:sp>
      <p:sp>
        <p:nvSpPr>
          <p:cNvPr id="8" name="Slide Number Placeholder 5"/>
          <p:cNvSpPr>
            <a:spLocks noGrp="1"/>
          </p:cNvSpPr>
          <p:nvPr>
            <p:ph type="sldNum" sz="quarter" idx="11"/>
          </p:nvPr>
        </p:nvSpPr>
        <p:spPr>
          <a:xfrm>
            <a:off x="7010400" y="6356351"/>
            <a:ext cx="1905000" cy="365125"/>
          </a:xfrm>
        </p:spPr>
        <p:txBody>
          <a:bodyPr/>
          <a:lstStyle>
            <a:lvl1pPr defTabSz="457153">
              <a:defRPr>
                <a:latin typeface="Arial" charset="0"/>
                <a:ea typeface="ＭＳ Ｐゴシック"/>
                <a:cs typeface="ＭＳ Ｐゴシック"/>
              </a:defRPr>
            </a:lvl1pPr>
          </a:lstStyle>
          <a:p>
            <a:pPr>
              <a:defRPr/>
            </a:pPr>
            <a:fld id="{9F5B0F4C-ADE2-A948-B19D-22A1156D709D}" type="slidenum">
              <a:rPr lang="en-US"/>
              <a:pPr>
                <a:defRPr/>
              </a:pPr>
              <a:t>‹#›</a:t>
            </a:fld>
            <a:endParaRPr lang="en-US"/>
          </a:p>
        </p:txBody>
      </p:sp>
    </p:spTree>
    <p:extLst>
      <p:ext uri="{BB962C8B-B14F-4D97-AF65-F5344CB8AC3E}">
        <p14:creationId xmlns:p14="http://schemas.microsoft.com/office/powerpoint/2010/main" val="284860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10.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4.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11.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7.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2.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14.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5.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4.pn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6.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7.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8.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theme" Target="../theme/theme19.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72.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21.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22.xml.rels><?xml version="1.0" encoding="UTF-8" standalone="yes"?>
<Relationships xmlns="http://schemas.openxmlformats.org/package/2006/relationships"><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23.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2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7.jpeg"/><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25.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2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theme" Target="../theme/theme27.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8.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28.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theme" Target="../theme/theme30.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slideLayout" Target="../slideLayouts/slideLayout282.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2" Type="http://schemas.openxmlformats.org/officeDocument/2006/relationships/slideLayout" Target="../slideLayouts/slideLayout271.xml"/><Relationship Id="rId16" Type="http://schemas.openxmlformats.org/officeDocument/2006/relationships/theme" Target="../theme/theme3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5" Type="http://schemas.openxmlformats.org/officeDocument/2006/relationships/slideLayout" Target="../slideLayouts/slideLayout28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slideLayout" Target="../slideLayouts/slideLayout283.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slideLayout" Target="../slideLayouts/slideLayout297.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2" Type="http://schemas.openxmlformats.org/officeDocument/2006/relationships/slideLayout" Target="../slideLayouts/slideLayout286.xml"/><Relationship Id="rId16" Type="http://schemas.openxmlformats.org/officeDocument/2006/relationships/theme" Target="../theme/theme32.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slideLayout" Target="../slideLayouts/slideLayout299.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slideLayout" Target="../slideLayouts/slideLayout29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8168" r:id="rId1"/>
    <p:sldLayoutId id="2147488169" r:id="rId2"/>
    <p:sldLayoutId id="2147488170" r:id="rId3"/>
    <p:sldLayoutId id="2147488171" r:id="rId4"/>
    <p:sldLayoutId id="2147488172" r:id="rId5"/>
    <p:sldLayoutId id="2147488173" r:id="rId6"/>
    <p:sldLayoutId id="2147488174" r:id="rId7"/>
    <p:sldLayoutId id="2147488175" r:id="rId8"/>
    <p:sldLayoutId id="2147488176" r:id="rId9"/>
    <p:sldLayoutId id="2147488177" r:id="rId10"/>
    <p:sldLayoutId id="2147488178" r:id="rId11"/>
    <p:sldLayoutId id="2147488179"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2133601" y="0"/>
            <a:ext cx="701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32771" name="Text Placeholder 2"/>
          <p:cNvSpPr>
            <a:spLocks noGrp="1"/>
          </p:cNvSpPr>
          <p:nvPr>
            <p:ph type="body" idx="1"/>
          </p:nvPr>
        </p:nvSpPr>
        <p:spPr bwMode="auto">
          <a:xfrm>
            <a:off x="457200" y="1600201"/>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userDrawn="1">
            <p:ph type="sldNum" sz="quarter" idx="4"/>
          </p:nvPr>
        </p:nvSpPr>
        <p:spPr>
          <a:xfrm>
            <a:off x="7239000" y="6492876"/>
            <a:ext cx="1905000" cy="365125"/>
          </a:xfrm>
          <a:prstGeom prst="rect">
            <a:avLst/>
          </a:prstGeom>
        </p:spPr>
        <p:txBody>
          <a:bodyPr lIns="91430" tIns="45715" rIns="91430" bIns="45715"/>
          <a:lstStyle>
            <a:lvl1pPr algn="r" defTabSz="914305">
              <a:defRPr sz="1200">
                <a:solidFill>
                  <a:prstClr val="white">
                    <a:lumMod val="50000"/>
                  </a:prstClr>
                </a:solidFill>
                <a:latin typeface="Arial" pitchFamily="34" charset="0"/>
                <a:ea typeface="ＭＳ Ｐゴシック"/>
                <a:cs typeface="ＭＳ Ｐゴシック"/>
              </a:defRPr>
            </a:lvl1pPr>
          </a:lstStyle>
          <a:p>
            <a:pPr eaLnBrk="1" hangingPunct="1">
              <a:defRPr/>
            </a:pPr>
            <a:fld id="{2204AFD7-EB1A-0647-8154-2990155EA146}" type="slidenum">
              <a:rPr lang="en-US"/>
              <a:pPr eaLnBrk="1" hangingPunct="1">
                <a:defRPr/>
              </a:pPr>
              <a:t>‹#›</a:t>
            </a:fld>
            <a:endParaRPr lang="en-US" dirty="0"/>
          </a:p>
        </p:txBody>
      </p:sp>
    </p:spTree>
    <p:extLst>
      <p:ext uri="{BB962C8B-B14F-4D97-AF65-F5344CB8AC3E}">
        <p14:creationId xmlns:p14="http://schemas.microsoft.com/office/powerpoint/2010/main" val="2762928197"/>
      </p:ext>
    </p:extLst>
  </p:cSld>
  <p:clrMap bg1="lt1" tx1="dk1" bg2="lt2" tx2="dk2" accent1="accent1" accent2="accent2" accent3="accent3" accent4="accent4" accent5="accent5" accent6="accent6" hlink="hlink" folHlink="folHlink"/>
  <p:sldLayoutIdLst>
    <p:sldLayoutId id="2147488241" r:id="rId1"/>
    <p:sldLayoutId id="2147488242" r:id="rId2"/>
    <p:sldLayoutId id="2147488243" r:id="rId3"/>
    <p:sldLayoutId id="2147488244" r:id="rId4"/>
    <p:sldLayoutId id="2147488245" r:id="rId5"/>
    <p:sldLayoutId id="2147488246" r:id="rId6"/>
    <p:sldLayoutId id="2147488247" r:id="rId7"/>
    <p:sldLayoutId id="2147488248" r:id="rId8"/>
    <p:sldLayoutId id="2147488249" r:id="rId9"/>
    <p:sldLayoutId id="2147488250" r:id="rId10"/>
    <p:sldLayoutId id="2147488251" r:id="rId11"/>
    <p:sldLayoutId id="2147488252" r:id="rId12"/>
  </p:sldLayoutIdLst>
  <p:timing>
    <p:tnLst>
      <p:par>
        <p:cTn id="1" dur="indefinite" restart="never" nodeType="tmRoot"/>
      </p:par>
    </p:tnLst>
  </p:timing>
  <p:hf hdr="0" dt="0"/>
  <p:txStyles>
    <p:titleStyle>
      <a:lvl1pPr algn="l" rtl="0" eaLnBrk="0" fontAlgn="base" hangingPunct="0">
        <a:spcBef>
          <a:spcPct val="0"/>
        </a:spcBef>
        <a:spcAft>
          <a:spcPct val="0"/>
        </a:spcAft>
        <a:defRPr sz="4800" kern="1200">
          <a:solidFill>
            <a:srgbClr val="1D314E"/>
          </a:solidFill>
          <a:latin typeface="+mj-lt"/>
          <a:ea typeface="ＭＳ Ｐゴシック" charset="0"/>
          <a:cs typeface="ＭＳ Ｐゴシック" charset="0"/>
        </a:defRPr>
      </a:lvl1pPr>
      <a:lvl2pPr algn="l" rtl="0" eaLnBrk="0" fontAlgn="base" hangingPunct="0">
        <a:spcBef>
          <a:spcPct val="0"/>
        </a:spcBef>
        <a:spcAft>
          <a:spcPct val="0"/>
        </a:spcAft>
        <a:defRPr sz="4800">
          <a:solidFill>
            <a:srgbClr val="1D314E"/>
          </a:solidFill>
          <a:latin typeface="TradeGothicBoldCondTwenty"/>
          <a:ea typeface="ＭＳ Ｐゴシック" charset="0"/>
          <a:cs typeface="ＭＳ Ｐゴシック" charset="0"/>
        </a:defRPr>
      </a:lvl2pPr>
      <a:lvl3pPr algn="l" rtl="0" eaLnBrk="0" fontAlgn="base" hangingPunct="0">
        <a:spcBef>
          <a:spcPct val="0"/>
        </a:spcBef>
        <a:spcAft>
          <a:spcPct val="0"/>
        </a:spcAft>
        <a:defRPr sz="4800">
          <a:solidFill>
            <a:srgbClr val="1D314E"/>
          </a:solidFill>
          <a:latin typeface="TradeGothicBoldCondTwenty"/>
          <a:ea typeface="ＭＳ Ｐゴシック" charset="0"/>
          <a:cs typeface="ＭＳ Ｐゴシック" charset="0"/>
        </a:defRPr>
      </a:lvl3pPr>
      <a:lvl4pPr algn="l" rtl="0" eaLnBrk="0" fontAlgn="base" hangingPunct="0">
        <a:spcBef>
          <a:spcPct val="0"/>
        </a:spcBef>
        <a:spcAft>
          <a:spcPct val="0"/>
        </a:spcAft>
        <a:defRPr sz="4800">
          <a:solidFill>
            <a:srgbClr val="1D314E"/>
          </a:solidFill>
          <a:latin typeface="TradeGothicBoldCondTwenty"/>
          <a:ea typeface="ＭＳ Ｐゴシック" charset="0"/>
          <a:cs typeface="ＭＳ Ｐゴシック" charset="0"/>
        </a:defRPr>
      </a:lvl4pPr>
      <a:lvl5pPr algn="l" rtl="0" eaLnBrk="0" fontAlgn="base" hangingPunct="0">
        <a:spcBef>
          <a:spcPct val="0"/>
        </a:spcBef>
        <a:spcAft>
          <a:spcPct val="0"/>
        </a:spcAft>
        <a:defRPr sz="4800">
          <a:solidFill>
            <a:srgbClr val="1D314E"/>
          </a:solidFill>
          <a:latin typeface="TradeGothicBoldCondTwenty"/>
          <a:ea typeface="ＭＳ Ｐゴシック" charset="0"/>
          <a:cs typeface="ＭＳ Ｐゴシック" charset="0"/>
        </a:defRPr>
      </a:lvl5pPr>
      <a:lvl6pPr marL="457153" algn="l" rtl="0" eaLnBrk="1" fontAlgn="base" hangingPunct="1">
        <a:spcBef>
          <a:spcPct val="0"/>
        </a:spcBef>
        <a:spcAft>
          <a:spcPct val="0"/>
        </a:spcAft>
        <a:defRPr sz="4800">
          <a:solidFill>
            <a:srgbClr val="1D314E"/>
          </a:solidFill>
          <a:latin typeface="TradeGothicBoldCondTwenty"/>
        </a:defRPr>
      </a:lvl6pPr>
      <a:lvl7pPr marL="914305" algn="l" rtl="0" eaLnBrk="1" fontAlgn="base" hangingPunct="1">
        <a:spcBef>
          <a:spcPct val="0"/>
        </a:spcBef>
        <a:spcAft>
          <a:spcPct val="0"/>
        </a:spcAft>
        <a:defRPr sz="4800">
          <a:solidFill>
            <a:srgbClr val="1D314E"/>
          </a:solidFill>
          <a:latin typeface="TradeGothicBoldCondTwenty"/>
        </a:defRPr>
      </a:lvl7pPr>
      <a:lvl8pPr marL="1371458" algn="l" rtl="0" eaLnBrk="1" fontAlgn="base" hangingPunct="1">
        <a:spcBef>
          <a:spcPct val="0"/>
        </a:spcBef>
        <a:spcAft>
          <a:spcPct val="0"/>
        </a:spcAft>
        <a:defRPr sz="4800">
          <a:solidFill>
            <a:srgbClr val="1D314E"/>
          </a:solidFill>
          <a:latin typeface="TradeGothicBoldCondTwenty"/>
        </a:defRPr>
      </a:lvl8pPr>
      <a:lvl9pPr marL="1828610" algn="l" rtl="0" eaLnBrk="1" fontAlgn="base" hangingPunct="1">
        <a:spcBef>
          <a:spcPct val="0"/>
        </a:spcBef>
        <a:spcAft>
          <a:spcPct val="0"/>
        </a:spcAft>
        <a:defRPr sz="4800">
          <a:solidFill>
            <a:srgbClr val="1D314E"/>
          </a:solidFill>
          <a:latin typeface="TradeGothicBoldCondTwenty"/>
        </a:defRPr>
      </a:lvl9pPr>
    </p:titleStyle>
    <p:bodyStyle>
      <a:lvl1pPr marL="342865" indent="-342865" algn="l" rtl="0" eaLnBrk="0" fontAlgn="base" hangingPunct="0">
        <a:spcBef>
          <a:spcPct val="20000"/>
        </a:spcBef>
        <a:spcAft>
          <a:spcPct val="0"/>
        </a:spcAft>
        <a:buFont typeface="Arial" charset="0"/>
        <a:defRPr sz="3200" kern="1200">
          <a:solidFill>
            <a:schemeClr val="tx1"/>
          </a:solidFill>
          <a:latin typeface="+mn-lt"/>
          <a:ea typeface="ＭＳ Ｐゴシック" charset="0"/>
          <a:cs typeface="ＭＳ Ｐゴシック" charset="0"/>
        </a:defRPr>
      </a:lvl1pPr>
      <a:lvl2pPr marL="742873" indent="-285720" algn="l" rtl="0" eaLnBrk="0" fontAlgn="base" hangingPunct="0">
        <a:spcBef>
          <a:spcPct val="20000"/>
        </a:spcBef>
        <a:spcAft>
          <a:spcPct val="0"/>
        </a:spcAft>
        <a:buSzPct val="85000"/>
        <a:buBlip>
          <a:blip r:embed="rId14"/>
        </a:buBlip>
        <a:defRPr sz="2800" kern="1200">
          <a:solidFill>
            <a:schemeClr val="tx1"/>
          </a:solidFill>
          <a:latin typeface="TradeGothicCondEighteen" pitchFamily="2" charset="0"/>
          <a:ea typeface="ＭＳ Ｐゴシック" charset="0"/>
          <a:cs typeface="+mn-cs"/>
        </a:defRPr>
      </a:lvl2pPr>
      <a:lvl3pPr marL="1142882" indent="-228577" algn="l" rtl="0" eaLnBrk="0" fontAlgn="base" hangingPunct="0">
        <a:spcBef>
          <a:spcPct val="20000"/>
        </a:spcBef>
        <a:spcAft>
          <a:spcPct val="0"/>
        </a:spcAft>
        <a:buSzPct val="85000"/>
        <a:buBlip>
          <a:blip r:embed="rId15"/>
        </a:buBlip>
        <a:defRPr sz="2400" kern="1200">
          <a:solidFill>
            <a:schemeClr val="tx1"/>
          </a:solidFill>
          <a:latin typeface="TradeGothicCondEighteen" pitchFamily="2" charset="0"/>
          <a:ea typeface="ＭＳ Ｐゴシック" charset="0"/>
          <a:cs typeface="+mn-cs"/>
        </a:defRPr>
      </a:lvl3pPr>
      <a:lvl4pPr marL="1600034" indent="-228577" algn="l" rtl="0" eaLnBrk="0" fontAlgn="base" hangingPunct="0">
        <a:spcBef>
          <a:spcPct val="20000"/>
        </a:spcBef>
        <a:spcAft>
          <a:spcPct val="0"/>
        </a:spcAft>
        <a:buSzPct val="85000"/>
        <a:buBlip>
          <a:blip r:embed="rId16"/>
        </a:buBlip>
        <a:defRPr sz="2000" kern="1200">
          <a:solidFill>
            <a:schemeClr val="tx1"/>
          </a:solidFill>
          <a:latin typeface="TradeGothicCondEighteen" pitchFamily="2" charset="0"/>
          <a:ea typeface="ＭＳ Ｐゴシック" charset="0"/>
          <a:cs typeface="+mn-cs"/>
        </a:defRPr>
      </a:lvl4pPr>
      <a:lvl5pPr marL="2057187" indent="-228577" algn="l" rtl="0" eaLnBrk="0" fontAlgn="base" hangingPunct="0">
        <a:spcBef>
          <a:spcPct val="20000"/>
        </a:spcBef>
        <a:spcAft>
          <a:spcPct val="0"/>
        </a:spcAft>
        <a:buFont typeface="Arial" charset="0"/>
        <a:buChar char="»"/>
        <a:defRPr sz="2000" kern="1200">
          <a:solidFill>
            <a:schemeClr val="tx1"/>
          </a:solidFill>
          <a:latin typeface="TradeGothicCondEighteen" pitchFamily="2" charset="0"/>
          <a:ea typeface="ＭＳ Ｐゴシック" charset="0"/>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914400" y="1524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4"/>
          <p:cNvSpPr>
            <a:spLocks noGrp="1" noChangeArrowheads="1"/>
          </p:cNvSpPr>
          <p:nvPr>
            <p:ph type="body" idx="1"/>
          </p:nvPr>
        </p:nvSpPr>
        <p:spPr bwMode="auto">
          <a:xfrm>
            <a:off x="914400" y="1447800"/>
            <a:ext cx="7924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pitchFamily="34" charset="0"/>
                <a:ea typeface="ＭＳ Ｐゴシック" pitchFamily="34" charset="-128"/>
              </a:defRPr>
            </a:lvl1pPr>
          </a:lstStyle>
          <a:p>
            <a:pPr>
              <a:defRPr/>
            </a:pPr>
            <a:fld id="{1C8101CA-F1D9-4126-BF7D-4467ECCE0ECB}" type="slidenum">
              <a:rPr lang="en-GB">
                <a:cs typeface="Arial"/>
              </a:rPr>
              <a:pPr>
                <a:defRPr/>
              </a:pPr>
              <a:t>‹#›</a:t>
            </a:fld>
            <a:endParaRPr lang="en-GB">
              <a:cs typeface="Arial"/>
            </a:endParaRPr>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defRPr>
            </a:lvl1pPr>
          </a:lstStyle>
          <a:p>
            <a:pPr>
              <a:defRPr/>
            </a:pPr>
            <a:endParaRPr lang="en-GB">
              <a:cs typeface="Arial"/>
            </a:endParaRPr>
          </a:p>
        </p:txBody>
      </p:sp>
    </p:spTree>
    <p:extLst>
      <p:ext uri="{BB962C8B-B14F-4D97-AF65-F5344CB8AC3E}">
        <p14:creationId xmlns:p14="http://schemas.microsoft.com/office/powerpoint/2010/main" val="856167269"/>
      </p:ext>
    </p:extLst>
  </p:cSld>
  <p:clrMap bg1="lt1" tx1="dk1" bg2="lt2" tx2="dk2" accent1="accent1" accent2="accent2" accent3="accent3" accent4="accent4" accent5="accent5" accent6="accent6" hlink="hlink" folHlink="folHlink"/>
  <p:sldLayoutIdLst>
    <p:sldLayoutId id="2147488335" r:id="rId1"/>
    <p:sldLayoutId id="2147488336" r:id="rId2"/>
    <p:sldLayoutId id="2147488337" r:id="rId3"/>
    <p:sldLayoutId id="2147488338" r:id="rId4"/>
    <p:sldLayoutId id="2147488339" r:id="rId5"/>
    <p:sldLayoutId id="2147488340" r:id="rId6"/>
    <p:sldLayoutId id="2147488341" r:id="rId7"/>
    <p:sldLayoutId id="2147488342" r:id="rId8"/>
    <p:sldLayoutId id="2147488343" r:id="rId9"/>
    <p:sldLayoutId id="2147488344" r:id="rId10"/>
    <p:sldLayoutId id="2147488345" r:id="rId11"/>
    <p:sldLayoutId id="2147488346" r:id="rId12"/>
  </p:sldLayoutIdLst>
  <p:hf sldNum="0" hdr="0" ftr="0" dt="0"/>
  <p:txStyles>
    <p:titleStyle>
      <a:lvl1pPr algn="l" rtl="0" eaLnBrk="0" fontAlgn="base" hangingPunct="0">
        <a:spcBef>
          <a:spcPct val="0"/>
        </a:spcBef>
        <a:spcAft>
          <a:spcPct val="0"/>
        </a:spcAft>
        <a:defRPr sz="3600" b="1">
          <a:solidFill>
            <a:schemeClr val="tx2"/>
          </a:solidFill>
          <a:latin typeface="+mj-lt"/>
          <a:ea typeface="Arial" charset="0"/>
          <a:cs typeface="+mj-cs"/>
        </a:defRPr>
      </a:lvl1pPr>
      <a:lvl2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charset="0"/>
                <a:cs typeface="+mn-cs"/>
              </a:defRPr>
            </a:lvl1pPr>
          </a:lstStyle>
          <a:p>
            <a:pPr>
              <a:defRPr/>
            </a:pPr>
            <a:endParaRPr lang="en-US">
              <a:ea typeface="+mn-e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charset="0"/>
                <a:cs typeface="+mn-cs"/>
              </a:defRPr>
            </a:lvl1pPr>
          </a:lstStyle>
          <a:p>
            <a:pPr>
              <a:defRPr/>
            </a:pPr>
            <a:endParaRPr lang="en-US">
              <a:ea typeface="+mn-ea"/>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cs typeface="+mn-cs"/>
              </a:defRPr>
            </a:lvl1pPr>
          </a:lstStyle>
          <a:p>
            <a:pPr>
              <a:defRPr/>
            </a:pPr>
            <a:fld id="{9B10157B-8518-4FCB-9D83-66454092B6F1}" type="slidenum">
              <a:rPr lang="en-US">
                <a:ea typeface="+mn-ea"/>
              </a:rPr>
              <a:pPr>
                <a:defRPr/>
              </a:pPr>
              <a:t>‹#›</a:t>
            </a:fld>
            <a:endParaRPr lang="en-US">
              <a:ea typeface="+mn-ea"/>
            </a:endParaRPr>
          </a:p>
        </p:txBody>
      </p:sp>
      <p:pic>
        <p:nvPicPr>
          <p:cNvPr id="1031" name="Picture 8"/>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Tree>
    <p:extLst>
      <p:ext uri="{BB962C8B-B14F-4D97-AF65-F5344CB8AC3E}">
        <p14:creationId xmlns:p14="http://schemas.microsoft.com/office/powerpoint/2010/main" val="403908061"/>
      </p:ext>
    </p:extLst>
  </p:cSld>
  <p:clrMap bg1="lt1" tx1="dk1" bg2="lt2" tx2="dk2" accent1="accent1" accent2="accent2" accent3="accent3" accent4="accent4" accent5="accent5" accent6="accent6" hlink="hlink" folHlink="folHlink"/>
  <p:sldLayoutIdLst>
    <p:sldLayoutId id="2147488364" r:id="rId1"/>
    <p:sldLayoutId id="2147488365" r:id="rId2"/>
    <p:sldLayoutId id="2147488366" r:id="rId3"/>
    <p:sldLayoutId id="2147488367" r:id="rId4"/>
    <p:sldLayoutId id="2147488368" r:id="rId5"/>
    <p:sldLayoutId id="2147488369" r:id="rId6"/>
    <p:sldLayoutId id="2147488370" r:id="rId7"/>
    <p:sldLayoutId id="2147488371" r:id="rId8"/>
    <p:sldLayoutId id="2147488372" r:id="rId9"/>
    <p:sldLayoutId id="2147488373" r:id="rId10"/>
    <p:sldLayoutId id="2147488374" r:id="rId11"/>
  </p:sldLayoutIdLst>
  <p:transition spd="slow"/>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914400" y="1524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4"/>
          <p:cNvSpPr>
            <a:spLocks noGrp="1" noChangeArrowheads="1"/>
          </p:cNvSpPr>
          <p:nvPr>
            <p:ph type="body" idx="1"/>
          </p:nvPr>
        </p:nvSpPr>
        <p:spPr bwMode="auto">
          <a:xfrm>
            <a:off x="914400" y="1447800"/>
            <a:ext cx="7924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pitchFamily="34" charset="0"/>
                <a:ea typeface="ＭＳ Ｐゴシック" pitchFamily="34" charset="-128"/>
                <a:cs typeface="Arial"/>
              </a:defRPr>
            </a:lvl1pPr>
          </a:lstStyle>
          <a:p>
            <a:pPr>
              <a:defRPr/>
            </a:pPr>
            <a:fld id="{4D0CA5BF-6539-4AED-BDCB-0F645DB7EAF7}" type="slidenum">
              <a:rPr lang="en-GB"/>
              <a:pPr>
                <a:defRPr/>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hf sldNum="0" hdr="0" ftr="0" dt="0"/>
  <p:txStyles>
    <p:titleStyle>
      <a:lvl1pPr algn="l" rtl="0" eaLnBrk="0" fontAlgn="base" hangingPunct="0">
        <a:spcBef>
          <a:spcPct val="0"/>
        </a:spcBef>
        <a:spcAft>
          <a:spcPct val="0"/>
        </a:spcAft>
        <a:defRPr sz="3600" b="1">
          <a:solidFill>
            <a:schemeClr val="tx2"/>
          </a:solidFill>
          <a:latin typeface="+mj-lt"/>
          <a:ea typeface="Arial" charset="0"/>
          <a:cs typeface="+mj-cs"/>
        </a:defRPr>
      </a:lvl1pPr>
      <a:lvl2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2133601" y="0"/>
            <a:ext cx="701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32771" name="Text Placeholder 2"/>
          <p:cNvSpPr>
            <a:spLocks noGrp="1"/>
          </p:cNvSpPr>
          <p:nvPr>
            <p:ph type="body" idx="1"/>
          </p:nvPr>
        </p:nvSpPr>
        <p:spPr bwMode="auto">
          <a:xfrm>
            <a:off x="457200" y="1600201"/>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userDrawn="1">
            <p:ph type="sldNum" sz="quarter" idx="4"/>
          </p:nvPr>
        </p:nvSpPr>
        <p:spPr>
          <a:xfrm>
            <a:off x="7239000" y="6492876"/>
            <a:ext cx="1905000" cy="365125"/>
          </a:xfrm>
          <a:prstGeom prst="rect">
            <a:avLst/>
          </a:prstGeom>
        </p:spPr>
        <p:txBody>
          <a:bodyPr lIns="91430" tIns="45715" rIns="91430" bIns="45715"/>
          <a:lstStyle>
            <a:lvl1pPr algn="r" defTabSz="914305">
              <a:defRPr sz="1200">
                <a:solidFill>
                  <a:prstClr val="white">
                    <a:lumMod val="50000"/>
                  </a:prstClr>
                </a:solidFill>
                <a:latin typeface="Arial" pitchFamily="34" charset="0"/>
                <a:ea typeface="ＭＳ Ｐゴシック"/>
                <a:cs typeface="ＭＳ Ｐゴシック"/>
              </a:defRPr>
            </a:lvl1pPr>
          </a:lstStyle>
          <a:p>
            <a:pPr eaLnBrk="1" hangingPunct="1">
              <a:defRPr/>
            </a:pPr>
            <a:fld id="{2204AFD7-EB1A-0647-8154-2990155EA146}" type="slidenum">
              <a:rPr lang="en-US"/>
              <a:pPr eaLnBrk="1" hangingPunct="1">
                <a:defRPr/>
              </a:pPr>
              <a:t>‹#›</a:t>
            </a:fld>
            <a:endParaRPr lang="en-US" dirty="0"/>
          </a:p>
        </p:txBody>
      </p:sp>
    </p:spTree>
    <p:extLst>
      <p:ext uri="{BB962C8B-B14F-4D97-AF65-F5344CB8AC3E}">
        <p14:creationId xmlns:p14="http://schemas.microsoft.com/office/powerpoint/2010/main" val="2762928197"/>
      </p:ext>
    </p:extLst>
  </p:cSld>
  <p:clrMap bg1="lt1" tx1="dk1" bg2="lt2" tx2="dk2" accent1="accent1" accent2="accent2" accent3="accent3" accent4="accent4" accent5="accent5" accent6="accent6" hlink="hlink" folHlink="folHlink"/>
  <p:sldLayoutIdLst>
    <p:sldLayoutId id="2147488477" r:id="rId1"/>
    <p:sldLayoutId id="2147488478" r:id="rId2"/>
    <p:sldLayoutId id="2147488479" r:id="rId3"/>
    <p:sldLayoutId id="2147488480" r:id="rId4"/>
    <p:sldLayoutId id="2147488481" r:id="rId5"/>
    <p:sldLayoutId id="2147488482" r:id="rId6"/>
    <p:sldLayoutId id="2147488483" r:id="rId7"/>
    <p:sldLayoutId id="2147488484" r:id="rId8"/>
    <p:sldLayoutId id="2147488485" r:id="rId9"/>
    <p:sldLayoutId id="2147488486" r:id="rId10"/>
    <p:sldLayoutId id="2147488487" r:id="rId11"/>
    <p:sldLayoutId id="2147488488" r:id="rId12"/>
  </p:sldLayoutIdLst>
  <p:timing>
    <p:tnLst>
      <p:par>
        <p:cTn id="1" dur="indefinite" restart="never" nodeType="tmRoot"/>
      </p:par>
    </p:tnLst>
  </p:timing>
  <p:hf hdr="0" dt="0"/>
  <p:txStyles>
    <p:titleStyle>
      <a:lvl1pPr algn="l" rtl="0" eaLnBrk="0" fontAlgn="base" hangingPunct="0">
        <a:spcBef>
          <a:spcPct val="0"/>
        </a:spcBef>
        <a:spcAft>
          <a:spcPct val="0"/>
        </a:spcAft>
        <a:defRPr sz="4800" kern="1200">
          <a:solidFill>
            <a:srgbClr val="1D314E"/>
          </a:solidFill>
          <a:latin typeface="+mj-lt"/>
          <a:ea typeface="ＭＳ Ｐゴシック" charset="0"/>
          <a:cs typeface="ＭＳ Ｐゴシック" charset="0"/>
        </a:defRPr>
      </a:lvl1pPr>
      <a:lvl2pPr algn="l" rtl="0" eaLnBrk="0" fontAlgn="base" hangingPunct="0">
        <a:spcBef>
          <a:spcPct val="0"/>
        </a:spcBef>
        <a:spcAft>
          <a:spcPct val="0"/>
        </a:spcAft>
        <a:defRPr sz="4800">
          <a:solidFill>
            <a:srgbClr val="1D314E"/>
          </a:solidFill>
          <a:latin typeface="TradeGothicBoldCondTwenty"/>
          <a:ea typeface="ＭＳ Ｐゴシック" charset="0"/>
          <a:cs typeface="ＭＳ Ｐゴシック" charset="0"/>
        </a:defRPr>
      </a:lvl2pPr>
      <a:lvl3pPr algn="l" rtl="0" eaLnBrk="0" fontAlgn="base" hangingPunct="0">
        <a:spcBef>
          <a:spcPct val="0"/>
        </a:spcBef>
        <a:spcAft>
          <a:spcPct val="0"/>
        </a:spcAft>
        <a:defRPr sz="4800">
          <a:solidFill>
            <a:srgbClr val="1D314E"/>
          </a:solidFill>
          <a:latin typeface="TradeGothicBoldCondTwenty"/>
          <a:ea typeface="ＭＳ Ｐゴシック" charset="0"/>
          <a:cs typeface="ＭＳ Ｐゴシック" charset="0"/>
        </a:defRPr>
      </a:lvl3pPr>
      <a:lvl4pPr algn="l" rtl="0" eaLnBrk="0" fontAlgn="base" hangingPunct="0">
        <a:spcBef>
          <a:spcPct val="0"/>
        </a:spcBef>
        <a:spcAft>
          <a:spcPct val="0"/>
        </a:spcAft>
        <a:defRPr sz="4800">
          <a:solidFill>
            <a:srgbClr val="1D314E"/>
          </a:solidFill>
          <a:latin typeface="TradeGothicBoldCondTwenty"/>
          <a:ea typeface="ＭＳ Ｐゴシック" charset="0"/>
          <a:cs typeface="ＭＳ Ｐゴシック" charset="0"/>
        </a:defRPr>
      </a:lvl4pPr>
      <a:lvl5pPr algn="l" rtl="0" eaLnBrk="0" fontAlgn="base" hangingPunct="0">
        <a:spcBef>
          <a:spcPct val="0"/>
        </a:spcBef>
        <a:spcAft>
          <a:spcPct val="0"/>
        </a:spcAft>
        <a:defRPr sz="4800">
          <a:solidFill>
            <a:srgbClr val="1D314E"/>
          </a:solidFill>
          <a:latin typeface="TradeGothicBoldCondTwenty"/>
          <a:ea typeface="ＭＳ Ｐゴシック" charset="0"/>
          <a:cs typeface="ＭＳ Ｐゴシック" charset="0"/>
        </a:defRPr>
      </a:lvl5pPr>
      <a:lvl6pPr marL="457153" algn="l" rtl="0" eaLnBrk="1" fontAlgn="base" hangingPunct="1">
        <a:spcBef>
          <a:spcPct val="0"/>
        </a:spcBef>
        <a:spcAft>
          <a:spcPct val="0"/>
        </a:spcAft>
        <a:defRPr sz="4800">
          <a:solidFill>
            <a:srgbClr val="1D314E"/>
          </a:solidFill>
          <a:latin typeface="TradeGothicBoldCondTwenty"/>
        </a:defRPr>
      </a:lvl6pPr>
      <a:lvl7pPr marL="914305" algn="l" rtl="0" eaLnBrk="1" fontAlgn="base" hangingPunct="1">
        <a:spcBef>
          <a:spcPct val="0"/>
        </a:spcBef>
        <a:spcAft>
          <a:spcPct val="0"/>
        </a:spcAft>
        <a:defRPr sz="4800">
          <a:solidFill>
            <a:srgbClr val="1D314E"/>
          </a:solidFill>
          <a:latin typeface="TradeGothicBoldCondTwenty"/>
        </a:defRPr>
      </a:lvl7pPr>
      <a:lvl8pPr marL="1371458" algn="l" rtl="0" eaLnBrk="1" fontAlgn="base" hangingPunct="1">
        <a:spcBef>
          <a:spcPct val="0"/>
        </a:spcBef>
        <a:spcAft>
          <a:spcPct val="0"/>
        </a:spcAft>
        <a:defRPr sz="4800">
          <a:solidFill>
            <a:srgbClr val="1D314E"/>
          </a:solidFill>
          <a:latin typeface="TradeGothicBoldCondTwenty"/>
        </a:defRPr>
      </a:lvl8pPr>
      <a:lvl9pPr marL="1828610" algn="l" rtl="0" eaLnBrk="1" fontAlgn="base" hangingPunct="1">
        <a:spcBef>
          <a:spcPct val="0"/>
        </a:spcBef>
        <a:spcAft>
          <a:spcPct val="0"/>
        </a:spcAft>
        <a:defRPr sz="4800">
          <a:solidFill>
            <a:srgbClr val="1D314E"/>
          </a:solidFill>
          <a:latin typeface="TradeGothicBoldCondTwenty"/>
        </a:defRPr>
      </a:lvl9pPr>
    </p:titleStyle>
    <p:bodyStyle>
      <a:lvl1pPr marL="342865" indent="-342865" algn="l" rtl="0" eaLnBrk="0" fontAlgn="base" hangingPunct="0">
        <a:spcBef>
          <a:spcPct val="20000"/>
        </a:spcBef>
        <a:spcAft>
          <a:spcPct val="0"/>
        </a:spcAft>
        <a:buFont typeface="Arial" charset="0"/>
        <a:defRPr sz="3200" kern="1200">
          <a:solidFill>
            <a:schemeClr val="tx1"/>
          </a:solidFill>
          <a:latin typeface="+mn-lt"/>
          <a:ea typeface="ＭＳ Ｐゴシック" charset="0"/>
          <a:cs typeface="ＭＳ Ｐゴシック" charset="0"/>
        </a:defRPr>
      </a:lvl1pPr>
      <a:lvl2pPr marL="742873" indent="-285720" algn="l" rtl="0" eaLnBrk="0" fontAlgn="base" hangingPunct="0">
        <a:spcBef>
          <a:spcPct val="20000"/>
        </a:spcBef>
        <a:spcAft>
          <a:spcPct val="0"/>
        </a:spcAft>
        <a:buSzPct val="85000"/>
        <a:buBlip>
          <a:blip r:embed="rId14"/>
        </a:buBlip>
        <a:defRPr sz="2800" kern="1200">
          <a:solidFill>
            <a:schemeClr val="tx1"/>
          </a:solidFill>
          <a:latin typeface="TradeGothicCondEighteen" pitchFamily="2" charset="0"/>
          <a:ea typeface="ＭＳ Ｐゴシック" charset="0"/>
          <a:cs typeface="+mn-cs"/>
        </a:defRPr>
      </a:lvl2pPr>
      <a:lvl3pPr marL="1142882" indent="-228577" algn="l" rtl="0" eaLnBrk="0" fontAlgn="base" hangingPunct="0">
        <a:spcBef>
          <a:spcPct val="20000"/>
        </a:spcBef>
        <a:spcAft>
          <a:spcPct val="0"/>
        </a:spcAft>
        <a:buSzPct val="85000"/>
        <a:buBlip>
          <a:blip r:embed="rId15"/>
        </a:buBlip>
        <a:defRPr sz="2400" kern="1200">
          <a:solidFill>
            <a:schemeClr val="tx1"/>
          </a:solidFill>
          <a:latin typeface="TradeGothicCondEighteen" pitchFamily="2" charset="0"/>
          <a:ea typeface="ＭＳ Ｐゴシック" charset="0"/>
          <a:cs typeface="+mn-cs"/>
        </a:defRPr>
      </a:lvl3pPr>
      <a:lvl4pPr marL="1600034" indent="-228577" algn="l" rtl="0" eaLnBrk="0" fontAlgn="base" hangingPunct="0">
        <a:spcBef>
          <a:spcPct val="20000"/>
        </a:spcBef>
        <a:spcAft>
          <a:spcPct val="0"/>
        </a:spcAft>
        <a:buSzPct val="85000"/>
        <a:buBlip>
          <a:blip r:embed="rId16"/>
        </a:buBlip>
        <a:defRPr sz="2000" kern="1200">
          <a:solidFill>
            <a:schemeClr val="tx1"/>
          </a:solidFill>
          <a:latin typeface="TradeGothicCondEighteen" pitchFamily="2" charset="0"/>
          <a:ea typeface="ＭＳ Ｐゴシック" charset="0"/>
          <a:cs typeface="+mn-cs"/>
        </a:defRPr>
      </a:lvl4pPr>
      <a:lvl5pPr marL="2057187" indent="-228577" algn="l" rtl="0" eaLnBrk="0" fontAlgn="base" hangingPunct="0">
        <a:spcBef>
          <a:spcPct val="20000"/>
        </a:spcBef>
        <a:spcAft>
          <a:spcPct val="0"/>
        </a:spcAft>
        <a:buFont typeface="Arial" charset="0"/>
        <a:buChar char="»"/>
        <a:defRPr sz="2000" kern="1200">
          <a:solidFill>
            <a:schemeClr val="tx1"/>
          </a:solidFill>
          <a:latin typeface="TradeGothicCondEighteen" pitchFamily="2" charset="0"/>
          <a:ea typeface="ＭＳ Ｐゴシック" charset="0"/>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p>
        </p:txBody>
      </p:sp>
    </p:spTree>
    <p:extLst>
      <p:ext uri="{BB962C8B-B14F-4D97-AF65-F5344CB8AC3E}">
        <p14:creationId xmlns:p14="http://schemas.microsoft.com/office/powerpoint/2010/main" val="2406814211"/>
      </p:ext>
    </p:extLst>
  </p:cSld>
  <p:clrMap bg1="lt1" tx1="dk1" bg2="lt2" tx2="dk2" accent1="accent1" accent2="accent2" accent3="accent3" accent4="accent4" accent5="accent5" accent6="accent6" hlink="hlink" folHlink="folHlink"/>
  <p:sldLayoutIdLst>
    <p:sldLayoutId id="2147488490" r:id="rId1"/>
    <p:sldLayoutId id="2147488491" r:id="rId2"/>
    <p:sldLayoutId id="2147488492" r:id="rId3"/>
    <p:sldLayoutId id="2147488493" r:id="rId4"/>
    <p:sldLayoutId id="2147488494" r:id="rId5"/>
    <p:sldLayoutId id="2147488495" r:id="rId6"/>
    <p:sldLayoutId id="2147488496" r:id="rId7"/>
    <p:sldLayoutId id="2147488497" r:id="rId8"/>
    <p:sldLayoutId id="2147488498" r:id="rId9"/>
    <p:sldLayoutId id="2147488499" r:id="rId10"/>
    <p:sldLayoutId id="2147488500" r:id="rId11"/>
    <p:sldLayoutId id="2147488501"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p>
        </p:txBody>
      </p:sp>
    </p:spTree>
    <p:extLst>
      <p:ext uri="{BB962C8B-B14F-4D97-AF65-F5344CB8AC3E}">
        <p14:creationId xmlns:p14="http://schemas.microsoft.com/office/powerpoint/2010/main" val="576020127"/>
      </p:ext>
    </p:extLst>
  </p:cSld>
  <p:clrMap bg1="lt1" tx1="dk1" bg2="lt2" tx2="dk2" accent1="accent1" accent2="accent2" accent3="accent3" accent4="accent4" accent5="accent5" accent6="accent6" hlink="hlink" folHlink="folHlink"/>
  <p:sldLayoutIdLst>
    <p:sldLayoutId id="2147488503" r:id="rId1"/>
    <p:sldLayoutId id="2147488504" r:id="rId2"/>
    <p:sldLayoutId id="2147488505" r:id="rId3"/>
    <p:sldLayoutId id="2147488506" r:id="rId4"/>
    <p:sldLayoutId id="2147488507" r:id="rId5"/>
    <p:sldLayoutId id="2147488508" r:id="rId6"/>
    <p:sldLayoutId id="2147488509" r:id="rId7"/>
    <p:sldLayoutId id="2147488510" r:id="rId8"/>
    <p:sldLayoutId id="2147488511" r:id="rId9"/>
    <p:sldLayoutId id="2147488512" r:id="rId10"/>
    <p:sldLayoutId id="2147488513" r:id="rId11"/>
    <p:sldLayoutId id="2147488514"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p>
        </p:txBody>
      </p:sp>
    </p:spTree>
    <p:extLst>
      <p:ext uri="{BB962C8B-B14F-4D97-AF65-F5344CB8AC3E}">
        <p14:creationId xmlns:p14="http://schemas.microsoft.com/office/powerpoint/2010/main" val="4285701059"/>
      </p:ext>
    </p:extLst>
  </p:cSld>
  <p:clrMap bg1="lt1" tx1="dk1" bg2="lt2" tx2="dk2" accent1="accent1" accent2="accent2" accent3="accent3" accent4="accent4" accent5="accent5" accent6="accent6" hlink="hlink" folHlink="folHlink"/>
  <p:sldLayoutIdLst>
    <p:sldLayoutId id="2147488516" r:id="rId1"/>
    <p:sldLayoutId id="2147488517" r:id="rId2"/>
    <p:sldLayoutId id="2147488518" r:id="rId3"/>
    <p:sldLayoutId id="2147488519" r:id="rId4"/>
    <p:sldLayoutId id="2147488520" r:id="rId5"/>
    <p:sldLayoutId id="2147488521" r:id="rId6"/>
    <p:sldLayoutId id="2147488522" r:id="rId7"/>
    <p:sldLayoutId id="2147488523" r:id="rId8"/>
    <p:sldLayoutId id="2147488524" r:id="rId9"/>
    <p:sldLayoutId id="2147488525" r:id="rId10"/>
    <p:sldLayoutId id="2147488526" r:id="rId11"/>
    <p:sldLayoutId id="2147488527"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p>
        </p:txBody>
      </p:sp>
    </p:spTree>
    <p:extLst>
      <p:ext uri="{BB962C8B-B14F-4D97-AF65-F5344CB8AC3E}">
        <p14:creationId xmlns:p14="http://schemas.microsoft.com/office/powerpoint/2010/main" val="3175011603"/>
      </p:ext>
    </p:extLst>
  </p:cSld>
  <p:clrMap bg1="lt1" tx1="dk1" bg2="lt2" tx2="dk2" accent1="accent1" accent2="accent2" accent3="accent3" accent4="accent4" accent5="accent5" accent6="accent6" hlink="hlink" folHlink="folHlink"/>
  <p:sldLayoutIdLst>
    <p:sldLayoutId id="2147488529" r:id="rId1"/>
    <p:sldLayoutId id="2147488530" r:id="rId2"/>
    <p:sldLayoutId id="2147488531" r:id="rId3"/>
    <p:sldLayoutId id="2147488532" r:id="rId4"/>
    <p:sldLayoutId id="2147488533" r:id="rId5"/>
    <p:sldLayoutId id="2147488534" r:id="rId6"/>
    <p:sldLayoutId id="2147488535" r:id="rId7"/>
    <p:sldLayoutId id="2147488536" r:id="rId8"/>
    <p:sldLayoutId id="2147488537" r:id="rId9"/>
    <p:sldLayoutId id="2147488538" r:id="rId10"/>
    <p:sldLayoutId id="2147488539" r:id="rId11"/>
    <p:sldLayoutId id="2147488540"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p>
        </p:txBody>
      </p:sp>
    </p:spTree>
    <p:extLst>
      <p:ext uri="{BB962C8B-B14F-4D97-AF65-F5344CB8AC3E}">
        <p14:creationId xmlns:p14="http://schemas.microsoft.com/office/powerpoint/2010/main" val="1363313543"/>
      </p:ext>
    </p:extLst>
  </p:cSld>
  <p:clrMap bg1="lt1" tx1="dk1" bg2="lt2" tx2="dk2" accent1="accent1" accent2="accent2" accent3="accent3" accent4="accent4" accent5="accent5" accent6="accent6" hlink="hlink" folHlink="folHlink"/>
  <p:sldLayoutIdLst>
    <p:sldLayoutId id="2147488542" r:id="rId1"/>
    <p:sldLayoutId id="2147488543" r:id="rId2"/>
    <p:sldLayoutId id="2147488544" r:id="rId3"/>
    <p:sldLayoutId id="2147488545" r:id="rId4"/>
    <p:sldLayoutId id="2147488546" r:id="rId5"/>
    <p:sldLayoutId id="2147488547" r:id="rId6"/>
    <p:sldLayoutId id="2147488548" r:id="rId7"/>
    <p:sldLayoutId id="2147488549" r:id="rId8"/>
    <p:sldLayoutId id="2147488550" r:id="rId9"/>
    <p:sldLayoutId id="2147488551" r:id="rId10"/>
    <p:sldLayoutId id="2147488552" r:id="rId11"/>
    <p:sldLayoutId id="2147488553" r:id="rId12"/>
    <p:sldLayoutId id="2147488555" r:id="rId13"/>
    <p:sldLayoutId id="2147488556" r:id="rId14"/>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0"/>
            <a:ext cx="343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6628"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0E3030E8-CD13-DE41-95D9-456927F1B1BC}"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r>
              <a:rPr lang="en-GB"/>
              <a:t>World Meteorological Organization</a:t>
            </a:r>
          </a:p>
        </p:txBody>
      </p:sp>
    </p:spTree>
  </p:cSld>
  <p:clrMap bg1="lt1" tx1="dk1" bg2="lt2" tx2="dk2" accent1="accent1" accent2="accent2" accent3="accent3" accent4="accent4" accent5="accent5" accent6="accent6" hlink="hlink" folHlink="folHlink"/>
  <p:sldLayoutIdLst>
    <p:sldLayoutId id="2147488180" r:id="rId1"/>
    <p:sldLayoutId id="2147488181" r:id="rId2"/>
    <p:sldLayoutId id="2147488182" r:id="rId3"/>
    <p:sldLayoutId id="2147488183" r:id="rId4"/>
    <p:sldLayoutId id="2147488184" r:id="rId5"/>
    <p:sldLayoutId id="2147488185" r:id="rId6"/>
    <p:sldLayoutId id="2147488186" r:id="rId7"/>
    <p:sldLayoutId id="2147488187" r:id="rId8"/>
    <p:sldLayoutId id="2147488188" r:id="rId9"/>
    <p:sldLayoutId id="2147488189" r:id="rId10"/>
    <p:sldLayoutId id="2147488190" r:id="rId11"/>
    <p:sldLayoutId id="2147488191"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CCAE605-AF20-4888-A64C-5863206CDC9C}" type="datetimeFigureOut">
              <a:rPr lang="en-US" smtClean="0">
                <a:solidFill>
                  <a:prstClr val="black">
                    <a:tint val="75000"/>
                  </a:prstClr>
                </a:solidFill>
                <a:latin typeface="Calibri"/>
                <a:cs typeface="+mn-cs"/>
              </a:rPr>
              <a:pPr eaLnBrk="1" fontAlgn="auto" hangingPunct="1">
                <a:spcBef>
                  <a:spcPts val="0"/>
                </a:spcBef>
                <a:spcAft>
                  <a:spcPts val="0"/>
                </a:spcAft>
              </a:pPr>
              <a:t>1/21/2014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4C6DAC2-8F1C-46A0-B438-17A89DB57BD4}"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786276665"/>
      </p:ext>
    </p:extLst>
  </p:cSld>
  <p:clrMap bg1="lt1" tx1="dk1" bg2="lt2" tx2="dk2" accent1="accent1" accent2="accent2" accent3="accent3" accent4="accent4" accent5="accent5" accent6="accent6" hlink="hlink" folHlink="folHlink"/>
  <p:sldLayoutIdLst>
    <p:sldLayoutId id="2147488558" r:id="rId1"/>
    <p:sldLayoutId id="2147488559" r:id="rId2"/>
    <p:sldLayoutId id="214748884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p>
        </p:txBody>
      </p:sp>
    </p:spTree>
    <p:extLst>
      <p:ext uri="{BB962C8B-B14F-4D97-AF65-F5344CB8AC3E}">
        <p14:creationId xmlns:p14="http://schemas.microsoft.com/office/powerpoint/2010/main" val="4135570820"/>
      </p:ext>
    </p:extLst>
  </p:cSld>
  <p:clrMap bg1="lt1" tx1="dk1" bg2="lt2" tx2="dk2" accent1="accent1" accent2="accent2" accent3="accent3" accent4="accent4" accent5="accent5" accent6="accent6" hlink="hlink" folHlink="folHlink"/>
  <p:sldLayoutIdLst>
    <p:sldLayoutId id="2147488566" r:id="rId1"/>
    <p:sldLayoutId id="2147488567" r:id="rId2"/>
    <p:sldLayoutId id="2147488568" r:id="rId3"/>
    <p:sldLayoutId id="2147488569" r:id="rId4"/>
    <p:sldLayoutId id="2147488570" r:id="rId5"/>
    <p:sldLayoutId id="2147488571" r:id="rId6"/>
    <p:sldLayoutId id="2147488572" r:id="rId7"/>
    <p:sldLayoutId id="2147488573" r:id="rId8"/>
    <p:sldLayoutId id="2147488574" r:id="rId9"/>
    <p:sldLayoutId id="2147488575" r:id="rId10"/>
    <p:sldLayoutId id="2147488576" r:id="rId11"/>
    <p:sldLayoutId id="2147488577"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2"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7283"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75FB5517-19BA-8546-9741-4B5FA2FC5618}"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8620" r:id="rId1"/>
    <p:sldLayoutId id="2147488621" r:id="rId2"/>
    <p:sldLayoutId id="2147488622" r:id="rId3"/>
    <p:sldLayoutId id="2147488623" r:id="rId4"/>
    <p:sldLayoutId id="2147488624" r:id="rId5"/>
    <p:sldLayoutId id="2147488625" r:id="rId6"/>
    <p:sldLayoutId id="2147488626" r:id="rId7"/>
    <p:sldLayoutId id="2147488627" r:id="rId8"/>
    <p:sldLayoutId id="2147488628" r:id="rId9"/>
    <p:sldLayoutId id="2147488629" r:id="rId10"/>
    <p:sldLayoutId id="2147488630" r:id="rId11"/>
    <p:sldLayoutId id="2147488631"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914400" y="1524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4"/>
          <p:cNvSpPr>
            <a:spLocks noGrp="1" noChangeArrowheads="1"/>
          </p:cNvSpPr>
          <p:nvPr>
            <p:ph type="body" idx="1"/>
          </p:nvPr>
        </p:nvSpPr>
        <p:spPr bwMode="auto">
          <a:xfrm>
            <a:off x="914400" y="1447800"/>
            <a:ext cx="7924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pitchFamily="34" charset="0"/>
                <a:ea typeface="ＭＳ Ｐゴシック" pitchFamily="34" charset="-128"/>
              </a:defRPr>
            </a:lvl1pPr>
          </a:lstStyle>
          <a:p>
            <a:pPr>
              <a:defRPr/>
            </a:pPr>
            <a:fld id="{1C8101CA-F1D9-4126-BF7D-4467ECCE0ECB}" type="slidenum">
              <a:rPr lang="en-GB">
                <a:cs typeface="Arial"/>
              </a:rPr>
              <a:pPr>
                <a:defRPr/>
              </a:pPr>
              <a:t>‹#›</a:t>
            </a:fld>
            <a:endParaRPr lang="en-GB">
              <a:cs typeface="Arial"/>
            </a:endParaRPr>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defRPr>
            </a:lvl1pPr>
          </a:lstStyle>
          <a:p>
            <a:pPr>
              <a:defRPr/>
            </a:pPr>
            <a:endParaRPr lang="en-GB">
              <a:cs typeface="Arial"/>
            </a:endParaRPr>
          </a:p>
        </p:txBody>
      </p:sp>
    </p:spTree>
    <p:extLst>
      <p:ext uri="{BB962C8B-B14F-4D97-AF65-F5344CB8AC3E}">
        <p14:creationId xmlns:p14="http://schemas.microsoft.com/office/powerpoint/2010/main" val="856167269"/>
      </p:ext>
    </p:extLst>
  </p:cSld>
  <p:clrMap bg1="lt1" tx1="dk1" bg2="lt2" tx2="dk2" accent1="accent1" accent2="accent2" accent3="accent3" accent4="accent4" accent5="accent5" accent6="accent6" hlink="hlink" folHlink="folHlink"/>
  <p:sldLayoutIdLst>
    <p:sldLayoutId id="2147488633" r:id="rId1"/>
    <p:sldLayoutId id="2147488634" r:id="rId2"/>
    <p:sldLayoutId id="2147488635" r:id="rId3"/>
    <p:sldLayoutId id="2147488636" r:id="rId4"/>
    <p:sldLayoutId id="2147488637" r:id="rId5"/>
    <p:sldLayoutId id="2147488638" r:id="rId6"/>
    <p:sldLayoutId id="2147488639" r:id="rId7"/>
    <p:sldLayoutId id="2147488640" r:id="rId8"/>
    <p:sldLayoutId id="2147488641" r:id="rId9"/>
    <p:sldLayoutId id="2147488642" r:id="rId10"/>
    <p:sldLayoutId id="2147488643" r:id="rId11"/>
    <p:sldLayoutId id="2147488644" r:id="rId12"/>
  </p:sldLayoutIdLst>
  <p:hf sldNum="0" hdr="0" ftr="0" dt="0"/>
  <p:txStyles>
    <p:titleStyle>
      <a:lvl1pPr algn="l" rtl="0" eaLnBrk="0" fontAlgn="base" hangingPunct="0">
        <a:spcBef>
          <a:spcPct val="0"/>
        </a:spcBef>
        <a:spcAft>
          <a:spcPct val="0"/>
        </a:spcAft>
        <a:defRPr sz="3600" b="1">
          <a:solidFill>
            <a:schemeClr val="tx2"/>
          </a:solidFill>
          <a:latin typeface="+mj-lt"/>
          <a:ea typeface="Arial" charset="0"/>
          <a:cs typeface="+mj-cs"/>
        </a:defRPr>
      </a:lvl1pPr>
      <a:lvl2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latin typeface="+mn-lt"/>
                <a:cs typeface="Arial" charset="0"/>
              </a:defRPr>
            </a:lvl1pPr>
          </a:lstStyle>
          <a:p>
            <a:pPr>
              <a:defRPr/>
            </a:pPr>
            <a:r>
              <a:rPr lang="en-US">
                <a:solidFill>
                  <a:srgbClr val="000000"/>
                </a:solidFill>
              </a:rPr>
              <a:t>AAAS Annual Meeting</a:t>
            </a: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Arial" charset="0"/>
              </a:defRPr>
            </a:lvl1pPr>
          </a:lstStyle>
          <a:p>
            <a:pPr>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Arial" charset="0"/>
              </a:defRPr>
            </a:lvl1pPr>
          </a:lstStyle>
          <a:p>
            <a:pPr>
              <a:defRPr/>
            </a:pPr>
            <a:fld id="{E0F0E7F1-FC51-438A-B9CF-EDDDC751B8C5}" type="slidenum">
              <a:rPr lang="en-US">
                <a:solidFill>
                  <a:srgbClr val="000000"/>
                </a:solidFill>
              </a:rPr>
              <a:pPr>
                <a:defRPr/>
              </a:pPr>
              <a:t>‹#›</a:t>
            </a:fld>
            <a:endParaRPr lang="en-US" dirty="0">
              <a:solidFill>
                <a:srgbClr val="000000"/>
              </a:solidFill>
            </a:endParaRPr>
          </a:p>
        </p:txBody>
      </p:sp>
      <p:pic>
        <p:nvPicPr>
          <p:cNvPr id="1031" name="Picture 7"/>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660" r:id="rId1"/>
    <p:sldLayoutId id="2147488661" r:id="rId2"/>
    <p:sldLayoutId id="2147488662" r:id="rId3"/>
    <p:sldLayoutId id="2147488663" r:id="rId4"/>
    <p:sldLayoutId id="2147488664" r:id="rId5"/>
    <p:sldLayoutId id="2147488665" r:id="rId6"/>
    <p:sldLayoutId id="2147488666" r:id="rId7"/>
    <p:sldLayoutId id="2147488667" r:id="rId8"/>
    <p:sldLayoutId id="2147488668" r:id="rId9"/>
    <p:sldLayoutId id="2147488669" r:id="rId10"/>
    <p:sldLayoutId id="2147488670" r:id="rId11"/>
  </p:sldLayoutIdLst>
  <p:transition spd="slow">
    <p:cut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bwMode="auto">
          <a:xfrm>
            <a:off x="914400" y="1524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1139" name="Rectangle 4"/>
          <p:cNvSpPr>
            <a:spLocks noGrp="1" noChangeArrowheads="1"/>
          </p:cNvSpPr>
          <p:nvPr>
            <p:ph type="body" idx="1"/>
          </p:nvPr>
        </p:nvSpPr>
        <p:spPr bwMode="auto">
          <a:xfrm>
            <a:off x="914400" y="1447800"/>
            <a:ext cx="7924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defRPr>
            </a:lvl1pPr>
          </a:lstStyle>
          <a:p>
            <a:fld id="{85FB24BD-B8E8-4E03-A88C-FFA407E83986}" type="slidenum">
              <a:rPr lang="en-GB" smtClean="0">
                <a:ea typeface="ＭＳ Ｐゴシック" charset="-128"/>
                <a:cs typeface="Arial"/>
              </a:rPr>
              <a:pPr/>
              <a:t>‹#›</a:t>
            </a:fld>
            <a:endParaRPr lang="en-GB" smtClean="0">
              <a:ea typeface="ＭＳ Ｐゴシック" charset="-128"/>
              <a:cs typeface="Arial"/>
            </a:endParaRPr>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8857" r:id="rId1"/>
  </p:sldLayoutIdLst>
  <p:hf sldNum="0" hdr="0" ftr="0" dt="0"/>
  <p:txStyles>
    <p:titleStyle>
      <a:lvl1pPr algn="l" rtl="0" eaLnBrk="0" fontAlgn="base" hangingPunct="0">
        <a:spcBef>
          <a:spcPct val="0"/>
        </a:spcBef>
        <a:spcAft>
          <a:spcPct val="0"/>
        </a:spcAft>
        <a:defRPr sz="3600" b="1">
          <a:solidFill>
            <a:schemeClr val="tx2"/>
          </a:solidFill>
          <a:latin typeface="+mj-lt"/>
          <a:ea typeface="Arial" charset="0"/>
          <a:cs typeface="+mj-cs"/>
        </a:defRPr>
      </a:lvl1pPr>
      <a:lvl2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14" cstate="print"/>
          <a:srcRect/>
          <a:stretch>
            <a:fillRect/>
          </a:stretch>
        </p:blipFill>
        <p:spPr bwMode="auto">
          <a:xfrm>
            <a:off x="0" y="0"/>
            <a:ext cx="3438525" cy="6858000"/>
          </a:xfrm>
          <a:prstGeom prst="rect">
            <a:avLst/>
          </a:prstGeom>
          <a:noFill/>
          <a:ln w="9525">
            <a:noFill/>
            <a:miter lim="800000"/>
            <a:headEnd/>
            <a:tailEnd/>
          </a:ln>
        </p:spPr>
      </p:pic>
      <p:sp>
        <p:nvSpPr>
          <p:cNvPr id="26627" name="Rectangle 3"/>
          <p:cNvSpPr>
            <a:spLocks noGrp="1" noChangeArrowheads="1"/>
          </p:cNvSpPr>
          <p:nvPr>
            <p:ph type="title"/>
          </p:nvPr>
        </p:nvSpPr>
        <p:spPr bwMode="auto">
          <a:xfrm>
            <a:off x="914400" y="1524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6628" name="Rectangle 4"/>
          <p:cNvSpPr>
            <a:spLocks noGrp="1" noChangeArrowheads="1"/>
          </p:cNvSpPr>
          <p:nvPr>
            <p:ph type="body" idx="1"/>
          </p:nvPr>
        </p:nvSpPr>
        <p:spPr bwMode="auto">
          <a:xfrm>
            <a:off x="914400" y="1447800"/>
            <a:ext cx="7924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defRPr>
            </a:lvl1pPr>
          </a:lstStyle>
          <a:p>
            <a:fld id="{12E4DF9B-263A-4C31-AC32-1D9B26302706}" type="slidenum">
              <a:rPr lang="en-GB" smtClean="0">
                <a:ea typeface="ＭＳ Ｐゴシック" charset="-128"/>
                <a:cs typeface="Arial"/>
              </a:rPr>
              <a:pPr/>
              <a:t>‹#›</a:t>
            </a:fld>
            <a:endParaRPr lang="en-GB" smtClean="0">
              <a:ea typeface="ＭＳ Ｐゴシック" charset="-128"/>
              <a:cs typeface="Arial"/>
            </a:endParaRPr>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r>
              <a:rPr lang="en-GB"/>
              <a:t>World Meteorological Organization</a:t>
            </a:r>
          </a:p>
        </p:txBody>
      </p:sp>
    </p:spTree>
  </p:cSld>
  <p:clrMap bg1="lt1" tx1="dk1" bg2="lt2" tx2="dk2" accent1="accent1" accent2="accent2" accent3="accent3" accent4="accent4" accent5="accent5" accent6="accent6" hlink="hlink" folHlink="folHlink"/>
  <p:sldLayoutIdLst>
    <p:sldLayoutId id="2147488699" r:id="rId1"/>
    <p:sldLayoutId id="2147488700" r:id="rId2"/>
    <p:sldLayoutId id="2147488701" r:id="rId3"/>
    <p:sldLayoutId id="2147488702" r:id="rId4"/>
    <p:sldLayoutId id="2147488703" r:id="rId5"/>
    <p:sldLayoutId id="2147488704" r:id="rId6"/>
    <p:sldLayoutId id="2147488705" r:id="rId7"/>
    <p:sldLayoutId id="2147488706" r:id="rId8"/>
    <p:sldLayoutId id="2147488707" r:id="rId9"/>
    <p:sldLayoutId id="2147488708" r:id="rId10"/>
    <p:sldLayoutId id="2147488709" r:id="rId11"/>
    <p:sldLayoutId id="2147488710" r:id="rId12"/>
  </p:sldLayoutIdLst>
  <p:hf sldNum="0" hdr="0" ftr="0" dt="0"/>
  <p:txStyles>
    <p:titleStyle>
      <a:lvl1pPr algn="l" rtl="0" eaLnBrk="0" fontAlgn="base" hangingPunct="0">
        <a:spcBef>
          <a:spcPct val="0"/>
        </a:spcBef>
        <a:spcAft>
          <a:spcPct val="0"/>
        </a:spcAft>
        <a:defRPr sz="3600" b="1">
          <a:solidFill>
            <a:schemeClr val="tx2"/>
          </a:solidFill>
          <a:latin typeface="+mj-lt"/>
          <a:ea typeface="Arial" charset="0"/>
          <a:cs typeface="+mj-cs"/>
        </a:defRPr>
      </a:lvl1pPr>
      <a:lvl2pPr algn="l" rtl="0" eaLnBrk="0" fontAlgn="base" hangingPunct="0">
        <a:spcBef>
          <a:spcPct val="0"/>
        </a:spcBef>
        <a:spcAft>
          <a:spcPct val="0"/>
        </a:spcAft>
        <a:defRPr sz="3600" b="1">
          <a:solidFill>
            <a:schemeClr val="tx2"/>
          </a:solidFill>
          <a:latin typeface="Arial" charset="0"/>
          <a:ea typeface="Arial" charset="0"/>
          <a:cs typeface="Arial" charset="0"/>
        </a:defRPr>
      </a:lvl2pPr>
      <a:lvl3pPr algn="l" rtl="0" eaLnBrk="0" fontAlgn="base" hangingPunct="0">
        <a:spcBef>
          <a:spcPct val="0"/>
        </a:spcBef>
        <a:spcAft>
          <a:spcPct val="0"/>
        </a:spcAft>
        <a:defRPr sz="3600" b="1">
          <a:solidFill>
            <a:schemeClr val="tx2"/>
          </a:solidFill>
          <a:latin typeface="Arial" charset="0"/>
          <a:ea typeface="Arial" charset="0"/>
          <a:cs typeface="Arial" charset="0"/>
        </a:defRPr>
      </a:lvl3pPr>
      <a:lvl4pPr algn="l" rtl="0" eaLnBrk="0" fontAlgn="base" hangingPunct="0">
        <a:spcBef>
          <a:spcPct val="0"/>
        </a:spcBef>
        <a:spcAft>
          <a:spcPct val="0"/>
        </a:spcAft>
        <a:defRPr sz="3600" b="1">
          <a:solidFill>
            <a:schemeClr val="tx2"/>
          </a:solidFill>
          <a:latin typeface="Arial" charset="0"/>
          <a:ea typeface="Arial" charset="0"/>
          <a:cs typeface="Arial" charset="0"/>
        </a:defRPr>
      </a:lvl4pPr>
      <a:lvl5pPr algn="l" rtl="0" eaLnBrk="0" fontAlgn="base" hangingPunct="0">
        <a:spcBef>
          <a:spcPct val="0"/>
        </a:spcBef>
        <a:spcAft>
          <a:spcPct val="0"/>
        </a:spcAft>
        <a:defRPr sz="3600" b="1">
          <a:solidFill>
            <a:schemeClr val="tx2"/>
          </a:solidFill>
          <a:latin typeface="Arial" charset="0"/>
          <a:ea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8715" r:id="rId1"/>
    <p:sldLayoutId id="2147488716" r:id="rId2"/>
    <p:sldLayoutId id="2147488717" r:id="rId3"/>
    <p:sldLayoutId id="2147488718" r:id="rId4"/>
    <p:sldLayoutId id="2147488719" r:id="rId5"/>
    <p:sldLayoutId id="2147488720" r:id="rId6"/>
    <p:sldLayoutId id="2147488721" r:id="rId7"/>
    <p:sldLayoutId id="2147488722" r:id="rId8"/>
    <p:sldLayoutId id="2147488723" r:id="rId9"/>
    <p:sldLayoutId id="2147488724" r:id="rId10"/>
    <p:sldLayoutId id="2147488725" r:id="rId11"/>
    <p:sldLayoutId id="2147488726"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smtClean="0">
              <a:solidFill>
                <a:srgbClr val="000000"/>
              </a:solidFill>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smtClean="0">
              <a:solidFill>
                <a:srgbClr val="000000"/>
              </a:solidFill>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7152C212-8394-4E2C-B974-E4D30CFA89D8}" type="slidenum">
              <a:rPr lang="en-US" smtClean="0">
                <a:solidFill>
                  <a:srgbClr val="000000"/>
                </a:solidFill>
                <a:latin typeface="Arial" charset="0"/>
                <a:ea typeface="+mn-ea"/>
                <a:cs typeface="+mn-cs"/>
              </a:rPr>
              <a:pPr eaLnBrk="1" hangingPunct="1"/>
              <a:t>‹#›</a:t>
            </a:fld>
            <a:endParaRPr lang="en-US" smtClean="0">
              <a:solidFill>
                <a:srgbClr val="000000"/>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8765" r:id="rId1"/>
    <p:sldLayoutId id="2147488766" r:id="rId2"/>
    <p:sldLayoutId id="2147488767" r:id="rId3"/>
    <p:sldLayoutId id="2147488768" r:id="rId4"/>
    <p:sldLayoutId id="2147488769" r:id="rId5"/>
    <p:sldLayoutId id="2147488770" r:id="rId6"/>
    <p:sldLayoutId id="2147488771" r:id="rId7"/>
    <p:sldLayoutId id="2147488772" r:id="rId8"/>
    <p:sldLayoutId id="2147488773" r:id="rId9"/>
    <p:sldLayoutId id="2147488774" r:id="rId10"/>
    <p:sldLayoutId id="2147488775" r:id="rId11"/>
    <p:sldLayoutId id="2147488776" r:id="rId12"/>
    <p:sldLayoutId id="214748877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9939"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24524B4B-F5B5-F149-B1CD-3FD680CEBF30}"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8192" r:id="rId1"/>
    <p:sldLayoutId id="2147488193" r:id="rId2"/>
    <p:sldLayoutId id="2147488194" r:id="rId3"/>
    <p:sldLayoutId id="2147488195" r:id="rId4"/>
    <p:sldLayoutId id="2147488196" r:id="rId5"/>
    <p:sldLayoutId id="2147488197" r:id="rId6"/>
    <p:sldLayoutId id="2147488198" r:id="rId7"/>
    <p:sldLayoutId id="2147488199" r:id="rId8"/>
    <p:sldLayoutId id="2147488200" r:id="rId9"/>
    <p:sldLayoutId id="2147488201" r:id="rId10"/>
    <p:sldLayoutId id="2147488202" r:id="rId11"/>
    <p:sldLayoutId id="2147488203"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8842" r:id="rId1"/>
    <p:sldLayoutId id="2147488843" r:id="rId2"/>
    <p:sldLayoutId id="2147488844" r:id="rId3"/>
    <p:sldLayoutId id="2147488845" r:id="rId4"/>
    <p:sldLayoutId id="2147488846" r:id="rId5"/>
    <p:sldLayoutId id="2147488847" r:id="rId6"/>
    <p:sldLayoutId id="2147488848" r:id="rId7"/>
    <p:sldLayoutId id="2147488849" r:id="rId8"/>
    <p:sldLayoutId id="2147488850" r:id="rId9"/>
    <p:sldLayoutId id="2147488851" r:id="rId10"/>
    <p:sldLayoutId id="2147488852" r:id="rId11"/>
    <p:sldLayoutId id="2147488853"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cs typeface="Arial"/>
            </a:endParaRPr>
          </a:p>
        </p:txBody>
      </p:sp>
    </p:spTree>
    <p:extLst>
      <p:ext uri="{BB962C8B-B14F-4D97-AF65-F5344CB8AC3E}">
        <p14:creationId xmlns:p14="http://schemas.microsoft.com/office/powerpoint/2010/main" val="239171880"/>
      </p:ext>
    </p:extLst>
  </p:cSld>
  <p:clrMap bg1="lt1" tx1="dk1" bg2="lt2" tx2="dk2" accent1="accent1" accent2="accent2" accent3="accent3" accent4="accent4" accent5="accent5" accent6="accent6" hlink="hlink" folHlink="folHlink"/>
  <p:sldLayoutIdLst>
    <p:sldLayoutId id="2147488859" r:id="rId1"/>
    <p:sldLayoutId id="2147488860" r:id="rId2"/>
    <p:sldLayoutId id="2147488861" r:id="rId3"/>
    <p:sldLayoutId id="2147488862" r:id="rId4"/>
    <p:sldLayoutId id="2147488863" r:id="rId5"/>
    <p:sldLayoutId id="2147488864" r:id="rId6"/>
    <p:sldLayoutId id="2147488865" r:id="rId7"/>
    <p:sldLayoutId id="2147488866" r:id="rId8"/>
    <p:sldLayoutId id="2147488867" r:id="rId9"/>
    <p:sldLayoutId id="2147488868" r:id="rId10"/>
    <p:sldLayoutId id="2147488869" r:id="rId11"/>
    <p:sldLayoutId id="2147488870" r:id="rId12"/>
    <p:sldLayoutId id="2147488871" r:id="rId13"/>
    <p:sldLayoutId id="2147488872" r:id="rId14"/>
    <p:sldLayoutId id="2147488873" r:id="rId15"/>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cs typeface="Arial"/>
            </a:endParaRPr>
          </a:p>
        </p:txBody>
      </p:sp>
    </p:spTree>
    <p:extLst>
      <p:ext uri="{BB962C8B-B14F-4D97-AF65-F5344CB8AC3E}">
        <p14:creationId xmlns:p14="http://schemas.microsoft.com/office/powerpoint/2010/main" val="1641354169"/>
      </p:ext>
    </p:extLst>
  </p:cSld>
  <p:clrMap bg1="lt1" tx1="dk1" bg2="lt2" tx2="dk2" accent1="accent1" accent2="accent2" accent3="accent3" accent4="accent4" accent5="accent5" accent6="accent6" hlink="hlink" folHlink="folHlink"/>
  <p:sldLayoutIdLst>
    <p:sldLayoutId id="2147488875" r:id="rId1"/>
    <p:sldLayoutId id="2147488876" r:id="rId2"/>
    <p:sldLayoutId id="2147488877" r:id="rId3"/>
    <p:sldLayoutId id="2147488878" r:id="rId4"/>
    <p:sldLayoutId id="2147488879" r:id="rId5"/>
    <p:sldLayoutId id="2147488880" r:id="rId6"/>
    <p:sldLayoutId id="2147488881" r:id="rId7"/>
    <p:sldLayoutId id="2147488882" r:id="rId8"/>
    <p:sldLayoutId id="2147488883" r:id="rId9"/>
    <p:sldLayoutId id="2147488884" r:id="rId10"/>
    <p:sldLayoutId id="2147488885" r:id="rId11"/>
    <p:sldLayoutId id="2147488886" r:id="rId12"/>
    <p:sldLayoutId id="2147488887" r:id="rId13"/>
    <p:sldLayoutId id="2147488888" r:id="rId14"/>
    <p:sldLayoutId id="2147488889" r:id="rId15"/>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0"/>
            <a:ext cx="343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3252"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79C9902C-ABDF-2B46-91D9-5B05FB5E0785}"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ＭＳ Ｐゴシック" pitchFamily="34" charset="-128"/>
                <a:cs typeface="+mn-cs"/>
              </a:defRPr>
            </a:lvl1pPr>
          </a:lstStyle>
          <a:p>
            <a:pPr>
              <a:defRPr/>
            </a:pPr>
            <a:r>
              <a:rPr lang="en-GB"/>
              <a:t>World Meteorological Organization</a:t>
            </a:r>
          </a:p>
        </p:txBody>
      </p:sp>
    </p:spTree>
  </p:cSld>
  <p:clrMap bg1="lt1" tx1="dk1" bg2="lt2" tx2="dk2" accent1="accent1" accent2="accent2" accent3="accent3" accent4="accent4" accent5="accent5" accent6="accent6" hlink="hlink" folHlink="folHlink"/>
  <p:sldLayoutIdLst>
    <p:sldLayoutId id="2147488204" r:id="rId1"/>
    <p:sldLayoutId id="2147488205" r:id="rId2"/>
    <p:sldLayoutId id="2147488206" r:id="rId3"/>
    <p:sldLayoutId id="2147488207" r:id="rId4"/>
    <p:sldLayoutId id="2147488208" r:id="rId5"/>
    <p:sldLayoutId id="2147488209" r:id="rId6"/>
    <p:sldLayoutId id="2147488210" r:id="rId7"/>
    <p:sldLayoutId id="2147488211" r:id="rId8"/>
    <p:sldLayoutId id="2147488212" r:id="rId9"/>
    <p:sldLayoutId id="2147488213" r:id="rId10"/>
    <p:sldLayoutId id="2147488214" r:id="rId11"/>
    <p:sldLayoutId id="2147488215"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0"/>
            <a:ext cx="343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6564"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12BA6DD0-DB1B-F34F-A6C5-7D35969AABE8}"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r>
              <a:rPr lang="en-GB"/>
              <a:t>World Meteorological Organization</a:t>
            </a:r>
          </a:p>
        </p:txBody>
      </p:sp>
    </p:spTree>
  </p:cSld>
  <p:clrMap bg1="lt1" tx1="dk1" bg2="lt2" tx2="dk2" accent1="accent1" accent2="accent2" accent3="accent3" accent4="accent4" accent5="accent5" accent6="accent6" hlink="hlink" folHlink="folHlink"/>
  <p:sldLayoutIdLst>
    <p:sldLayoutId id="2147488216" r:id="rId1"/>
    <p:sldLayoutId id="2147488217" r:id="rId2"/>
    <p:sldLayoutId id="2147488218" r:id="rId3"/>
    <p:sldLayoutId id="2147488219" r:id="rId4"/>
    <p:sldLayoutId id="2147488220" r:id="rId5"/>
    <p:sldLayoutId id="2147488221" r:id="rId6"/>
    <p:sldLayoutId id="2147488222" r:id="rId7"/>
    <p:sldLayoutId id="2147488223" r:id="rId8"/>
    <p:sldLayoutId id="2147488224" r:id="rId9"/>
    <p:sldLayoutId id="2147488225" r:id="rId10"/>
    <p:sldLayoutId id="2147488226" r:id="rId11"/>
    <p:sldLayoutId id="2147488227"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70"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3971"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4B05C037-89B6-8B47-A272-F0701BEF4FFE}"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Arial"/>
              </a:defRPr>
            </a:lvl1pPr>
          </a:lstStyle>
          <a:p>
            <a:pPr>
              <a:defRPr/>
            </a:pPr>
            <a:endParaRPr lang="en-GB"/>
          </a:p>
        </p:txBody>
      </p:sp>
    </p:spTree>
  </p:cSld>
  <p:clrMap bg1="lt1" tx1="dk1" bg2="lt2" tx2="dk2" accent1="accent1" accent2="accent2" accent3="accent3" accent4="accent4" accent5="accent5" accent6="accent6" hlink="hlink" folHlink="folHlink"/>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9CCFF"/>
            </a:gs>
            <a:gs pos="100000">
              <a:srgbClr val="6699FF"/>
            </a:gs>
          </a:gsLst>
          <a:lin ang="5400000" scaled="1"/>
        </a:gradFill>
        <a:effectLst/>
      </p:bgPr>
    </p:bg>
    <p:spTree>
      <p:nvGrpSpPr>
        <p:cNvPr id="1" name=""/>
        <p:cNvGrpSpPr/>
        <p:nvPr/>
      </p:nvGrpSpPr>
      <p:grpSpPr>
        <a:xfrm>
          <a:off x="0" y="0"/>
          <a:ext cx="0" cy="0"/>
          <a:chOff x="0" y="0"/>
          <a:chExt cx="0" cy="0"/>
        </a:xfrm>
      </p:grpSpPr>
      <p:sp>
        <p:nvSpPr>
          <p:cNvPr id="322567" name="Rectangle 7"/>
          <p:cNvSpPr>
            <a:spLocks noChangeArrowheads="1"/>
          </p:cNvSpPr>
          <p:nvPr userDrawn="1"/>
        </p:nvSpPr>
        <p:spPr bwMode="auto">
          <a:xfrm>
            <a:off x="0" y="0"/>
            <a:ext cx="9144000" cy="692150"/>
          </a:xfrm>
          <a:prstGeom prst="rect">
            <a:avLst/>
          </a:prstGeom>
          <a:solidFill>
            <a:srgbClr val="6699FF"/>
          </a:solidFill>
          <a:ln w="9525">
            <a:noFill/>
            <a:miter lim="800000"/>
            <a:headEnd/>
            <a:tailEnd/>
          </a:ln>
          <a:effectLst/>
        </p:spPr>
        <p:txBody>
          <a:bodyPr wrap="none" anchor="ctr"/>
          <a:lstStyle/>
          <a:p>
            <a:pPr eaLnBrk="1" hangingPunct="1">
              <a:defRPr/>
            </a:pPr>
            <a:endParaRPr lang="en-CA" sz="1800">
              <a:solidFill>
                <a:srgbClr val="000000"/>
              </a:solidFill>
              <a:latin typeface="Arial" pitchFamily="34" charset="0"/>
              <a:ea typeface="+mn-ea"/>
              <a:cs typeface="+mn-cs"/>
            </a:endParaRPr>
          </a:p>
        </p:txBody>
      </p:sp>
      <p:sp>
        <p:nvSpPr>
          <p:cNvPr id="322568" name="Text Box 8"/>
          <p:cNvSpPr txBox="1">
            <a:spLocks noChangeArrowheads="1"/>
          </p:cNvSpPr>
          <p:nvPr userDrawn="1"/>
        </p:nvSpPr>
        <p:spPr bwMode="auto">
          <a:xfrm>
            <a:off x="2736850" y="300038"/>
            <a:ext cx="6416675" cy="519112"/>
          </a:xfrm>
          <a:prstGeom prst="rect">
            <a:avLst/>
          </a:prstGeom>
          <a:noFill/>
          <a:ln w="9525">
            <a:noFill/>
            <a:miter lim="800000"/>
            <a:headEnd/>
            <a:tailEnd/>
          </a:ln>
          <a:effectLst/>
        </p:spPr>
        <p:txBody>
          <a:bodyPr wrap="none">
            <a:spAutoFit/>
          </a:bodyPr>
          <a:lstStyle/>
          <a:p>
            <a:pPr eaLnBrk="1" hangingPunct="1">
              <a:defRPr/>
            </a:pPr>
            <a:r>
              <a:rPr lang="de-DE" sz="2800" b="1">
                <a:solidFill>
                  <a:srgbClr val="FFFFFF"/>
                </a:solidFill>
                <a:latin typeface="Arial" pitchFamily="34" charset="0"/>
                <a:ea typeface="+mn-ea"/>
                <a:cs typeface="+mn-cs"/>
              </a:rPr>
              <a:t>International Permafrost Association</a:t>
            </a:r>
          </a:p>
        </p:txBody>
      </p:sp>
      <p:pic>
        <p:nvPicPr>
          <p:cNvPr id="84996" name="Picture 9" descr="IPA_small_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7788" y="38100"/>
            <a:ext cx="8191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570" name="Rectangle 10"/>
          <p:cNvSpPr>
            <a:spLocks noChangeArrowheads="1"/>
          </p:cNvSpPr>
          <p:nvPr userDrawn="1"/>
        </p:nvSpPr>
        <p:spPr bwMode="auto">
          <a:xfrm>
            <a:off x="7161213" y="6507163"/>
            <a:ext cx="1992312" cy="336550"/>
          </a:xfrm>
          <a:prstGeom prst="rect">
            <a:avLst/>
          </a:prstGeom>
          <a:noFill/>
          <a:ln w="9525">
            <a:noFill/>
            <a:miter lim="800000"/>
            <a:headEnd/>
            <a:tailEnd/>
          </a:ln>
          <a:effectLst>
            <a:outerShdw dist="17961" dir="2700000" algn="ctr" rotWithShape="0">
              <a:srgbClr val="3366FF">
                <a:alpha val="50000"/>
              </a:srgbClr>
            </a:outerShdw>
          </a:effectLst>
        </p:spPr>
        <p:txBody>
          <a:bodyPr wrap="none">
            <a:spAutoFit/>
          </a:bodyPr>
          <a:lstStyle/>
          <a:p>
            <a:pPr eaLnBrk="1" hangingPunct="1">
              <a:defRPr/>
            </a:pPr>
            <a:r>
              <a:rPr lang="de-DE" sz="1600" b="1">
                <a:solidFill>
                  <a:srgbClr val="FFFFFF"/>
                </a:solidFill>
                <a:latin typeface="Arial" pitchFamily="34" charset="0"/>
                <a:ea typeface="+mn-ea"/>
                <a:cs typeface="+mn-cs"/>
              </a:rPr>
              <a:t>ipa-permafrost.org</a:t>
            </a:r>
          </a:p>
        </p:txBody>
      </p:sp>
      <p:sp>
        <p:nvSpPr>
          <p:cNvPr id="322562" name="Rectangle 2"/>
          <p:cNvSpPr>
            <a:spLocks noGrp="1" noChangeArrowheads="1"/>
          </p:cNvSpPr>
          <p:nvPr>
            <p:ph type="title"/>
          </p:nvPr>
        </p:nvSpPr>
        <p:spPr bwMode="auto">
          <a:xfrm>
            <a:off x="0" y="757238"/>
            <a:ext cx="9144000" cy="1143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84999" name="Rectangle 3"/>
          <p:cNvSpPr>
            <a:spLocks noGrp="1" noChangeArrowheads="1"/>
          </p:cNvSpPr>
          <p:nvPr>
            <p:ph type="body" idx="1"/>
          </p:nvPr>
        </p:nvSpPr>
        <p:spPr bwMode="auto">
          <a:xfrm>
            <a:off x="434975" y="2005013"/>
            <a:ext cx="82296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000" b="1">
          <a:solidFill>
            <a:srgbClr val="CC0099"/>
          </a:solidFill>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CC0099"/>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CC0099"/>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CC0099"/>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CC0099"/>
          </a:solidFill>
          <a:latin typeface="Arial" pitchFamily="34" charset="0"/>
          <a:ea typeface="ＭＳ Ｐゴシック" charset="-128"/>
          <a:cs typeface="ＭＳ Ｐゴシック" charset="-128"/>
        </a:defRPr>
      </a:lvl5pPr>
      <a:lvl6pPr marL="457200" algn="l" rtl="0" fontAlgn="base">
        <a:spcBef>
          <a:spcPct val="0"/>
        </a:spcBef>
        <a:spcAft>
          <a:spcPct val="0"/>
        </a:spcAft>
        <a:defRPr sz="4000" b="1">
          <a:solidFill>
            <a:srgbClr val="CC0099"/>
          </a:solidFill>
          <a:latin typeface="Arial" pitchFamily="34" charset="0"/>
        </a:defRPr>
      </a:lvl6pPr>
      <a:lvl7pPr marL="914400" algn="l" rtl="0" fontAlgn="base">
        <a:spcBef>
          <a:spcPct val="0"/>
        </a:spcBef>
        <a:spcAft>
          <a:spcPct val="0"/>
        </a:spcAft>
        <a:defRPr sz="4000" b="1">
          <a:solidFill>
            <a:srgbClr val="CC0099"/>
          </a:solidFill>
          <a:latin typeface="Arial" pitchFamily="34" charset="0"/>
        </a:defRPr>
      </a:lvl7pPr>
      <a:lvl8pPr marL="1371600" algn="l" rtl="0" fontAlgn="base">
        <a:spcBef>
          <a:spcPct val="0"/>
        </a:spcBef>
        <a:spcAft>
          <a:spcPct val="0"/>
        </a:spcAft>
        <a:defRPr sz="4000" b="1">
          <a:solidFill>
            <a:srgbClr val="CC0099"/>
          </a:solidFill>
          <a:latin typeface="Arial" pitchFamily="34" charset="0"/>
        </a:defRPr>
      </a:lvl8pPr>
      <a:lvl9pPr marL="1828800" algn="l" rtl="0" fontAlgn="base">
        <a:spcBef>
          <a:spcPct val="0"/>
        </a:spcBef>
        <a:spcAft>
          <a:spcPct val="0"/>
        </a:spcAft>
        <a:defRPr sz="4000" b="1">
          <a:solidFill>
            <a:srgbClr val="CC0099"/>
          </a:solidFill>
          <a:latin typeface="Arial" pitchFamily="34" charset="0"/>
        </a:defRPr>
      </a:lvl9pPr>
    </p:titleStyle>
    <p:bodyStyle>
      <a:lvl1pPr marL="342900" indent="-342900" algn="l" rtl="0" eaLnBrk="0" fontAlgn="base" hangingPunct="0">
        <a:spcBef>
          <a:spcPct val="20000"/>
        </a:spcBef>
        <a:spcAft>
          <a:spcPct val="0"/>
        </a:spcAft>
        <a:buChar char="•"/>
        <a:defRPr sz="2800">
          <a:solidFill>
            <a:srgbClr val="860063"/>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rgbClr val="860063"/>
          </a:solidFill>
          <a:latin typeface="+mn-lt"/>
          <a:ea typeface="ＭＳ Ｐゴシック" charset="-128"/>
        </a:defRPr>
      </a:lvl2pPr>
      <a:lvl3pPr marL="1143000" indent="-228600" algn="l" rtl="0" eaLnBrk="0" fontAlgn="base" hangingPunct="0">
        <a:spcBef>
          <a:spcPct val="20000"/>
        </a:spcBef>
        <a:spcAft>
          <a:spcPct val="0"/>
        </a:spcAft>
        <a:buChar char="•"/>
        <a:defRPr sz="2000">
          <a:solidFill>
            <a:srgbClr val="860063"/>
          </a:solidFill>
          <a:latin typeface="+mn-lt"/>
          <a:ea typeface="ＭＳ Ｐゴシック" charset="-128"/>
        </a:defRPr>
      </a:lvl3pPr>
      <a:lvl4pPr marL="1600200" indent="-228600" algn="l" rtl="0" eaLnBrk="0" fontAlgn="base" hangingPunct="0">
        <a:spcBef>
          <a:spcPct val="20000"/>
        </a:spcBef>
        <a:spcAft>
          <a:spcPct val="0"/>
        </a:spcAft>
        <a:buChar char="–"/>
        <a:defRPr>
          <a:solidFill>
            <a:srgbClr val="860063"/>
          </a:solidFill>
          <a:latin typeface="+mn-lt"/>
          <a:ea typeface="ＭＳ Ｐゴシック" charset="-128"/>
        </a:defRPr>
      </a:lvl4pPr>
      <a:lvl5pPr marL="2057400" indent="-228600" algn="l" rtl="0" eaLnBrk="0" fontAlgn="base" hangingPunct="0">
        <a:spcBef>
          <a:spcPct val="20000"/>
        </a:spcBef>
        <a:spcAft>
          <a:spcPct val="0"/>
        </a:spcAft>
        <a:buChar char="»"/>
        <a:defRPr sz="1600">
          <a:solidFill>
            <a:srgbClr val="860063"/>
          </a:solidFill>
          <a:latin typeface="+mn-lt"/>
          <a:ea typeface="ＭＳ Ｐゴシック" charset="-128"/>
        </a:defRPr>
      </a:lvl5pPr>
      <a:lvl6pPr marL="2514600" indent="-228600" algn="l" rtl="0" fontAlgn="base">
        <a:spcBef>
          <a:spcPct val="20000"/>
        </a:spcBef>
        <a:spcAft>
          <a:spcPct val="0"/>
        </a:spcAft>
        <a:buChar char="»"/>
        <a:defRPr sz="1600">
          <a:solidFill>
            <a:srgbClr val="860063"/>
          </a:solidFill>
          <a:latin typeface="+mn-lt"/>
        </a:defRPr>
      </a:lvl6pPr>
      <a:lvl7pPr marL="2971800" indent="-228600" algn="l" rtl="0" fontAlgn="base">
        <a:spcBef>
          <a:spcPct val="20000"/>
        </a:spcBef>
        <a:spcAft>
          <a:spcPct val="0"/>
        </a:spcAft>
        <a:buChar char="»"/>
        <a:defRPr sz="1600">
          <a:solidFill>
            <a:srgbClr val="860063"/>
          </a:solidFill>
          <a:latin typeface="+mn-lt"/>
        </a:defRPr>
      </a:lvl7pPr>
      <a:lvl8pPr marL="3429000" indent="-228600" algn="l" rtl="0" fontAlgn="base">
        <a:spcBef>
          <a:spcPct val="20000"/>
        </a:spcBef>
        <a:spcAft>
          <a:spcPct val="0"/>
        </a:spcAft>
        <a:buChar char="»"/>
        <a:defRPr sz="1600">
          <a:solidFill>
            <a:srgbClr val="860063"/>
          </a:solidFill>
          <a:latin typeface="+mn-lt"/>
        </a:defRPr>
      </a:lvl8pPr>
      <a:lvl9pPr marL="3886200" indent="-228600" algn="l" rtl="0" fontAlgn="base">
        <a:spcBef>
          <a:spcPct val="20000"/>
        </a:spcBef>
        <a:spcAft>
          <a:spcPct val="0"/>
        </a:spcAft>
        <a:buChar char="»"/>
        <a:defRPr sz="1600">
          <a:solidFill>
            <a:srgbClr val="8600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1139"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04B4FBD9-444F-B341-97C1-430C299CA952}"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2"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7283"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75FB5517-19BA-8546-9741-4B5FA2FC5618}"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6.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7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7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72.xml"/><Relationship Id="rId4" Type="http://schemas.openxmlformats.org/officeDocument/2006/relationships/hyperlink" Target="http://globalcryospherewatch.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5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20.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1.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4" descr="fremont_pass_snowpack_hire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0" y="4343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21432" y="828011"/>
            <a:ext cx="7855024" cy="584765"/>
          </a:xfrm>
          <a:prstGeom prst="rect">
            <a:avLst/>
          </a:prstGeom>
          <a:solidFill>
            <a:srgbClr val="002850"/>
          </a:solidFill>
          <a:ln w="10000" cap="flat" cmpd="sng" algn="ctr">
            <a:solidFill>
              <a:srgbClr val="39639D"/>
            </a:solidFill>
            <a:prstDash val="solid"/>
          </a:ln>
          <a:effectLst>
            <a:softEdge rad="101600"/>
          </a:effectLst>
          <a:scene3d>
            <a:camera prst="orthographicFront">
              <a:rot lat="0" lon="0" rev="0"/>
            </a:camera>
            <a:lightRig rig="threePt" dir="tl">
              <a:rot lat="0" lon="0" rev="0"/>
            </a:lightRig>
          </a:scene3d>
          <a:sp3d prstMaterial="metal">
            <a:bevelT w="10000" h="10000"/>
          </a:sp3d>
        </p:spPr>
        <p:txBody>
          <a:bodyPr wrap="square" lIns="91430" tIns="45715" rIns="91430" bIns="45715">
            <a:spAutoFit/>
          </a:bodyPr>
          <a:lstStyle/>
          <a:p>
            <a:pPr algn="ctr" defTabSz="914305" eaLnBrk="1" fontAlgn="auto" hangingPunct="1">
              <a:spcBef>
                <a:spcPts val="0"/>
              </a:spcBef>
              <a:spcAft>
                <a:spcPts val="0"/>
              </a:spcAft>
              <a:defRPr/>
            </a:pPr>
            <a:r>
              <a:rPr lang="en-US" sz="3200" b="1" kern="0" dirty="0" smtClean="0">
                <a:solidFill>
                  <a:sysClr val="window" lastClr="FFFFFF"/>
                </a:solidFill>
                <a:latin typeface="TradeGothic"/>
                <a:ea typeface="ＭＳ Ｐゴシック"/>
                <a:cs typeface="ＭＳ Ｐゴシック"/>
              </a:rPr>
              <a:t>The Global Cryosphere Watch</a:t>
            </a:r>
          </a:p>
        </p:txBody>
      </p:sp>
      <p:pic>
        <p:nvPicPr>
          <p:cNvPr id="47109" name="Picture 14" descr="NOA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5486400"/>
            <a:ext cx="10572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16"/>
          <p:cNvSpPr>
            <a:spLocks noChangeArrowheads="1"/>
          </p:cNvSpPr>
          <p:nvPr/>
        </p:nvSpPr>
        <p:spPr bwMode="auto">
          <a:xfrm>
            <a:off x="3419872" y="2492896"/>
            <a:ext cx="5580112" cy="143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p>
            <a:pPr defTabSz="914305" eaLnBrk="1" hangingPunct="1">
              <a:spcBef>
                <a:spcPct val="20000"/>
              </a:spcBef>
            </a:pPr>
            <a:r>
              <a:rPr lang="en-US" sz="2000" dirty="0">
                <a:solidFill>
                  <a:srgbClr val="1D314E"/>
                </a:solidFill>
                <a:latin typeface="TradeGothicBoldCondTwenty" charset="0"/>
              </a:rPr>
              <a:t>Jeff </a:t>
            </a:r>
            <a:r>
              <a:rPr lang="en-US" sz="2000" dirty="0" smtClean="0">
                <a:solidFill>
                  <a:srgbClr val="1D314E"/>
                </a:solidFill>
                <a:latin typeface="TradeGothicBoldCondTwenty" charset="0"/>
              </a:rPr>
              <a:t>Key</a:t>
            </a:r>
            <a:r>
              <a:rPr lang="en-US" sz="2000" baseline="30000" dirty="0" smtClean="0">
                <a:solidFill>
                  <a:srgbClr val="1D314E"/>
                </a:solidFill>
                <a:latin typeface="TradeGothicBoldCondTwenty" charset="0"/>
              </a:rPr>
              <a:t>1</a:t>
            </a:r>
            <a:r>
              <a:rPr lang="en-US" sz="2000" dirty="0" smtClean="0">
                <a:solidFill>
                  <a:srgbClr val="1D314E"/>
                </a:solidFill>
                <a:latin typeface="TradeGothicBoldCondTwenty" charset="0"/>
              </a:rPr>
              <a:t> and Barry Goodison</a:t>
            </a:r>
            <a:r>
              <a:rPr lang="en-US" sz="2000" baseline="30000" dirty="0" smtClean="0">
                <a:solidFill>
                  <a:srgbClr val="1D314E"/>
                </a:solidFill>
                <a:latin typeface="TradeGothicBoldCondTwenty" charset="0"/>
              </a:rPr>
              <a:t>2</a:t>
            </a:r>
            <a:endParaRPr lang="en-US" sz="2000" baseline="30000" dirty="0">
              <a:solidFill>
                <a:srgbClr val="1D314E"/>
              </a:solidFill>
              <a:latin typeface="TradeGothicBoldCondTwenty" charset="0"/>
            </a:endParaRPr>
          </a:p>
          <a:p>
            <a:pPr defTabSz="914305" eaLnBrk="1" hangingPunct="1">
              <a:spcBef>
                <a:spcPct val="20000"/>
              </a:spcBef>
            </a:pPr>
            <a:endParaRPr lang="en-US" sz="2000" i="1" dirty="0" smtClean="0">
              <a:solidFill>
                <a:srgbClr val="2B4A76"/>
              </a:solidFill>
              <a:latin typeface="Calibri" charset="0"/>
            </a:endParaRPr>
          </a:p>
          <a:p>
            <a:pPr defTabSz="914305" eaLnBrk="1" hangingPunct="1">
              <a:spcBef>
                <a:spcPct val="20000"/>
              </a:spcBef>
            </a:pPr>
            <a:r>
              <a:rPr lang="en-US" sz="1800" i="1" baseline="30000" dirty="0">
                <a:solidFill>
                  <a:srgbClr val="2B4A76"/>
                </a:solidFill>
                <a:latin typeface="Calibri" charset="0"/>
              </a:rPr>
              <a:t>1</a:t>
            </a:r>
            <a:r>
              <a:rPr lang="en-US" sz="1800" i="1" dirty="0" smtClean="0">
                <a:solidFill>
                  <a:srgbClr val="2B4A76"/>
                </a:solidFill>
                <a:latin typeface="Calibri" charset="0"/>
              </a:rPr>
              <a:t>NOAA</a:t>
            </a:r>
            <a:r>
              <a:rPr lang="en-US" sz="1800" i="1" dirty="0">
                <a:solidFill>
                  <a:srgbClr val="2B4A76"/>
                </a:solidFill>
                <a:latin typeface="Calibri" charset="0"/>
              </a:rPr>
              <a:t>/</a:t>
            </a:r>
            <a:r>
              <a:rPr lang="en-US" sz="1800" i="1" dirty="0" smtClean="0">
                <a:solidFill>
                  <a:srgbClr val="2B4A76"/>
                </a:solidFill>
                <a:latin typeface="Calibri" charset="0"/>
              </a:rPr>
              <a:t>NESDIS, Madison, Wisconsin USA</a:t>
            </a:r>
          </a:p>
          <a:p>
            <a:pPr defTabSz="914305" eaLnBrk="1" hangingPunct="1">
              <a:spcBef>
                <a:spcPct val="20000"/>
              </a:spcBef>
            </a:pPr>
            <a:r>
              <a:rPr lang="en-US" sz="1800" i="1" baseline="30000" dirty="0" smtClean="0">
                <a:solidFill>
                  <a:srgbClr val="2B4A76"/>
                </a:solidFill>
                <a:latin typeface="Calibri" charset="0"/>
              </a:rPr>
              <a:t>2</a:t>
            </a:r>
            <a:r>
              <a:rPr lang="en-US" sz="1800" i="1" dirty="0" smtClean="0">
                <a:solidFill>
                  <a:srgbClr val="2B4A76"/>
                </a:solidFill>
                <a:latin typeface="Calibri" charset="0"/>
              </a:rPr>
              <a:t>World Meteorological Organization, Geneva, Switzerland</a:t>
            </a:r>
            <a:endParaRPr lang="en-US" sz="1800" i="1" dirty="0">
              <a:solidFill>
                <a:srgbClr val="2B4A76"/>
              </a:solidFill>
              <a:latin typeface="Calibri" charset="0"/>
            </a:endParaRPr>
          </a:p>
        </p:txBody>
      </p:sp>
      <p:sp>
        <p:nvSpPr>
          <p:cNvPr id="47111" name="Rectangle 9"/>
          <p:cNvSpPr>
            <a:spLocks noChangeArrowheads="1"/>
          </p:cNvSpPr>
          <p:nvPr/>
        </p:nvSpPr>
        <p:spPr bwMode="auto">
          <a:xfrm>
            <a:off x="4288532" y="6297537"/>
            <a:ext cx="3595836"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defTabSz="914305" eaLnBrk="1" hangingPunct="1">
              <a:spcBef>
                <a:spcPct val="20000"/>
              </a:spcBef>
            </a:pPr>
            <a:r>
              <a:rPr lang="en-US" sz="1200" dirty="0" smtClean="0">
                <a:solidFill>
                  <a:srgbClr val="000000"/>
                </a:solidFill>
                <a:latin typeface="Calibri" charset="0"/>
              </a:rPr>
              <a:t>CryoNet Team Meeting, Reykjavik, 20-22 January 2014</a:t>
            </a:r>
            <a:endParaRPr lang="en-US" sz="1200" dirty="0">
              <a:solidFill>
                <a:srgbClr val="000000"/>
              </a:solidFill>
              <a:latin typeface="Calibri" charset="0"/>
            </a:endParaRPr>
          </a:p>
        </p:txBody>
      </p:sp>
      <p:pic>
        <p:nvPicPr>
          <p:cNvPr id="47112" name="Picture 13" descr="arctic2.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988" y="1949451"/>
            <a:ext cx="3074988"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67600" y="4343400"/>
            <a:ext cx="1905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9" descr="nasa_arctic.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495801" y="4343400"/>
            <a:ext cx="193992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24" descr="Seajul2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48401" y="4343400"/>
            <a:ext cx="14938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wmo_logo.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244408" y="6093296"/>
            <a:ext cx="576064" cy="576064"/>
          </a:xfrm>
          <a:prstGeom prst="rect">
            <a:avLst/>
          </a:prstGeom>
          <a:effectLst/>
        </p:spPr>
      </p:pic>
      <p:sp>
        <p:nvSpPr>
          <p:cNvPr id="5" name="Slide Number Placeholder 4"/>
          <p:cNvSpPr>
            <a:spLocks noGrp="1"/>
          </p:cNvSpPr>
          <p:nvPr>
            <p:ph type="sldNum" sz="quarter" idx="10"/>
          </p:nvPr>
        </p:nvSpPr>
        <p:spPr/>
        <p:txBody>
          <a:bodyPr/>
          <a:lstStyle/>
          <a:p>
            <a:pPr>
              <a:defRPr/>
            </a:pPr>
            <a:fld id="{E03025B0-C645-2A44-8F19-D43688122AAA}" type="slidenum">
              <a:rPr lang="en-US" smtClean="0"/>
              <a:pPr>
                <a:defRPr/>
              </a:pPr>
              <a:t>1</a:t>
            </a:fld>
            <a:endParaRPr lang="en-US" dirty="0"/>
          </a:p>
        </p:txBody>
      </p:sp>
      <p:pic>
        <p:nvPicPr>
          <p:cNvPr id="14" name="Picture 13" descr="gcw_logo_3c.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987824" y="6021288"/>
            <a:ext cx="1115615" cy="707619"/>
          </a:xfrm>
          <a:prstGeom prst="rect">
            <a:avLst/>
          </a:prstGeom>
        </p:spPr>
      </p:pic>
    </p:spTree>
    <p:extLst>
      <p:ext uri="{BB962C8B-B14F-4D97-AF65-F5344CB8AC3E}">
        <p14:creationId xmlns:p14="http://schemas.microsoft.com/office/powerpoint/2010/main" val="62417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260648"/>
            <a:ext cx="5998958" cy="584776"/>
          </a:xfrm>
          <a:prstGeom prst="rect">
            <a:avLst/>
          </a:prstGeom>
          <a:noFill/>
        </p:spPr>
        <p:txBody>
          <a:bodyPr wrap="none" rtlCol="0">
            <a:spAutoFit/>
          </a:bodyPr>
          <a:lstStyle/>
          <a:p>
            <a:pPr defTabSz="457200" eaLnBrk="1" fontAlgn="auto" hangingPunct="1">
              <a:spcBef>
                <a:spcPts val="0"/>
              </a:spcBef>
              <a:spcAft>
                <a:spcPts val="0"/>
              </a:spcAft>
            </a:pPr>
            <a:r>
              <a:rPr lang="en-US" sz="3200" b="1" dirty="0" smtClean="0">
                <a:solidFill>
                  <a:prstClr val="black"/>
                </a:solidFill>
                <a:latin typeface="Calibri"/>
                <a:cs typeface="Arial"/>
              </a:rPr>
              <a:t>Desired Outcomes of this Meeting</a:t>
            </a:r>
          </a:p>
        </p:txBody>
      </p:sp>
      <p:sp>
        <p:nvSpPr>
          <p:cNvPr id="3" name="TextBox 2"/>
          <p:cNvSpPr txBox="1"/>
          <p:nvPr/>
        </p:nvSpPr>
        <p:spPr>
          <a:xfrm>
            <a:off x="395536" y="1412776"/>
            <a:ext cx="8496944" cy="5386090"/>
          </a:xfrm>
          <a:prstGeom prst="rect">
            <a:avLst/>
          </a:prstGeom>
          <a:noFill/>
        </p:spPr>
        <p:txBody>
          <a:bodyPr wrap="square" rtlCol="0">
            <a:spAutoFit/>
          </a:bodyPr>
          <a:lstStyle/>
          <a:p>
            <a:pPr marL="342900" lvl="0" indent="-342900">
              <a:buFont typeface="Arial"/>
              <a:buChar char="•"/>
            </a:pPr>
            <a:r>
              <a:rPr lang="en-US" dirty="0">
                <a:latin typeface="+mn-lt"/>
                <a:cs typeface="Arial"/>
              </a:rPr>
              <a:t>C</a:t>
            </a:r>
            <a:r>
              <a:rPr lang="en-US" dirty="0" smtClean="0">
                <a:latin typeface="+mn-lt"/>
                <a:cs typeface="Arial"/>
              </a:rPr>
              <a:t>reate </a:t>
            </a:r>
            <a:r>
              <a:rPr lang="en-US" dirty="0">
                <a:latin typeface="+mn-lt"/>
                <a:cs typeface="Arial"/>
              </a:rPr>
              <a:t>a final draft of </a:t>
            </a:r>
            <a:r>
              <a:rPr lang="en-US" dirty="0">
                <a:solidFill>
                  <a:srgbClr val="FF0000"/>
                </a:solidFill>
                <a:latin typeface="+mn-lt"/>
                <a:cs typeface="Arial"/>
              </a:rPr>
              <a:t>site </a:t>
            </a:r>
            <a:r>
              <a:rPr lang="en-US" dirty="0" smtClean="0">
                <a:solidFill>
                  <a:srgbClr val="FF0000"/>
                </a:solidFill>
                <a:latin typeface="+mn-lt"/>
                <a:cs typeface="Arial"/>
              </a:rPr>
              <a:t>requirements</a:t>
            </a:r>
            <a:r>
              <a:rPr lang="en-US" dirty="0">
                <a:latin typeface="+mn-lt"/>
                <a:cs typeface="Arial"/>
              </a:rPr>
              <a:t> </a:t>
            </a:r>
            <a:r>
              <a:rPr lang="en-US" dirty="0" smtClean="0">
                <a:latin typeface="+mn-lt"/>
                <a:cs typeface="Arial"/>
              </a:rPr>
              <a:t>and </a:t>
            </a:r>
            <a:r>
              <a:rPr lang="en-US" dirty="0" smtClean="0">
                <a:solidFill>
                  <a:srgbClr val="FF0000"/>
                </a:solidFill>
                <a:latin typeface="+mn-lt"/>
                <a:cs typeface="Arial"/>
              </a:rPr>
              <a:t>site </a:t>
            </a:r>
            <a:r>
              <a:rPr lang="en-US" dirty="0">
                <a:solidFill>
                  <a:srgbClr val="FF0000"/>
                </a:solidFill>
                <a:latin typeface="+mn-lt"/>
                <a:cs typeface="Arial"/>
              </a:rPr>
              <a:t>types </a:t>
            </a:r>
            <a:r>
              <a:rPr lang="en-US" dirty="0">
                <a:latin typeface="+mn-lt"/>
                <a:cs typeface="Arial"/>
              </a:rPr>
              <a:t>(baseline, reference, integrated</a:t>
            </a:r>
            <a:r>
              <a:rPr lang="en-US" dirty="0" smtClean="0">
                <a:latin typeface="+mn-lt"/>
                <a:cs typeface="Arial"/>
              </a:rPr>
              <a:t>) – Raymond, Wolfgang, Michele</a:t>
            </a:r>
            <a:endParaRPr lang="en-GB" dirty="0" smtClean="0">
              <a:latin typeface="+mn-lt"/>
              <a:cs typeface="Arial"/>
            </a:endParaRPr>
          </a:p>
          <a:p>
            <a:pPr marL="342900" lvl="0" indent="-342900">
              <a:buFont typeface="Arial"/>
              <a:buChar char="•"/>
            </a:pPr>
            <a:r>
              <a:rPr lang="en-GB" dirty="0">
                <a:solidFill>
                  <a:prstClr val="black"/>
                </a:solidFill>
                <a:latin typeface="Calibri"/>
                <a:cs typeface="Arial"/>
              </a:rPr>
              <a:t>Revise </a:t>
            </a:r>
            <a:r>
              <a:rPr lang="en-GB" dirty="0">
                <a:solidFill>
                  <a:srgbClr val="FF0000"/>
                </a:solidFill>
                <a:latin typeface="Calibri"/>
                <a:cs typeface="Arial"/>
              </a:rPr>
              <a:t>site questionnaire </a:t>
            </a:r>
            <a:r>
              <a:rPr lang="en-GB" dirty="0">
                <a:solidFill>
                  <a:prstClr val="black"/>
                </a:solidFill>
                <a:latin typeface="Calibri"/>
                <a:cs typeface="Arial"/>
              </a:rPr>
              <a:t>(compare to GAW application letter) – Sandy, Jeff, Charles</a:t>
            </a:r>
          </a:p>
          <a:p>
            <a:pPr marL="342900" lvl="0" indent="-342900">
              <a:buFont typeface="Arial"/>
              <a:buChar char="•"/>
            </a:pPr>
            <a:r>
              <a:rPr lang="en-GB" dirty="0" smtClean="0">
                <a:latin typeface="+mn-lt"/>
                <a:cs typeface="Arial"/>
              </a:rPr>
              <a:t>Formulate the way forward for </a:t>
            </a:r>
            <a:r>
              <a:rPr lang="en-GB" dirty="0" smtClean="0">
                <a:solidFill>
                  <a:srgbClr val="FF0000"/>
                </a:solidFill>
                <a:latin typeface="+mn-lt"/>
                <a:cs typeface="Arial"/>
              </a:rPr>
              <a:t>best practices</a:t>
            </a:r>
            <a:r>
              <a:rPr lang="en-GB" dirty="0" smtClean="0">
                <a:latin typeface="+mn-lt"/>
                <a:cs typeface="Arial"/>
              </a:rPr>
              <a:t>.</a:t>
            </a:r>
          </a:p>
          <a:p>
            <a:pPr marL="342900" lvl="0" indent="-342900">
              <a:buFont typeface="Arial"/>
              <a:buChar char="•"/>
            </a:pPr>
            <a:r>
              <a:rPr lang="en-GB" dirty="0" smtClean="0">
                <a:latin typeface="+mn-lt"/>
                <a:cs typeface="Arial"/>
              </a:rPr>
              <a:t>Agree </a:t>
            </a:r>
            <a:r>
              <a:rPr lang="en-GB" dirty="0">
                <a:latin typeface="+mn-lt"/>
                <a:cs typeface="Arial"/>
              </a:rPr>
              <a:t>on </a:t>
            </a:r>
            <a:r>
              <a:rPr lang="en-GB" dirty="0" smtClean="0">
                <a:solidFill>
                  <a:srgbClr val="FF0000"/>
                </a:solidFill>
                <a:latin typeface="+mn-lt"/>
                <a:cs typeface="Arial"/>
              </a:rPr>
              <a:t>the first </a:t>
            </a:r>
            <a:r>
              <a:rPr lang="en-GB" dirty="0" err="1" smtClean="0">
                <a:solidFill>
                  <a:srgbClr val="FF0000"/>
                </a:solidFill>
                <a:latin typeface="+mn-lt"/>
                <a:cs typeface="Arial"/>
              </a:rPr>
              <a:t>CryoNet</a:t>
            </a:r>
            <a:r>
              <a:rPr lang="en-GB" dirty="0" smtClean="0">
                <a:solidFill>
                  <a:srgbClr val="FF0000"/>
                </a:solidFill>
                <a:latin typeface="+mn-lt"/>
                <a:cs typeface="Arial"/>
              </a:rPr>
              <a:t> </a:t>
            </a:r>
            <a:r>
              <a:rPr lang="en-GB" dirty="0" smtClean="0">
                <a:solidFill>
                  <a:srgbClr val="FF0000"/>
                </a:solidFill>
                <a:latin typeface="+mn-lt"/>
                <a:cs typeface="Arial"/>
              </a:rPr>
              <a:t>sites</a:t>
            </a:r>
            <a:r>
              <a:rPr lang="en-GB" dirty="0">
                <a:latin typeface="+mn-lt"/>
                <a:cs typeface="Arial"/>
              </a:rPr>
              <a:t> </a:t>
            </a:r>
            <a:r>
              <a:rPr lang="en-GB" dirty="0" smtClean="0">
                <a:latin typeface="+mn-lt"/>
                <a:cs typeface="Arial"/>
              </a:rPr>
              <a:t>- </a:t>
            </a:r>
            <a:endParaRPr lang="en-GB" dirty="0">
              <a:latin typeface="+mn-lt"/>
              <a:cs typeface="Arial"/>
            </a:endParaRPr>
          </a:p>
          <a:p>
            <a:pPr marL="342900" lvl="0" indent="-342900">
              <a:buFont typeface="Arial"/>
              <a:buChar char="•"/>
            </a:pPr>
            <a:r>
              <a:rPr lang="en-GB" dirty="0" smtClean="0">
                <a:latin typeface="+mn-lt"/>
                <a:cs typeface="Arial"/>
              </a:rPr>
              <a:t>Discuss </a:t>
            </a:r>
            <a:r>
              <a:rPr lang="en-GB" dirty="0" smtClean="0">
                <a:solidFill>
                  <a:srgbClr val="FF0000"/>
                </a:solidFill>
                <a:latin typeface="+mn-lt"/>
                <a:cs typeface="Arial"/>
              </a:rPr>
              <a:t>d</a:t>
            </a:r>
            <a:r>
              <a:rPr lang="en-GB" dirty="0" smtClean="0">
                <a:solidFill>
                  <a:srgbClr val="FF0000"/>
                </a:solidFill>
                <a:latin typeface="+mn-lt"/>
              </a:rPr>
              <a:t>ata </a:t>
            </a:r>
            <a:r>
              <a:rPr lang="en-GB" dirty="0">
                <a:solidFill>
                  <a:srgbClr val="FF0000"/>
                </a:solidFill>
                <a:latin typeface="+mn-lt"/>
              </a:rPr>
              <a:t>policy </a:t>
            </a:r>
            <a:r>
              <a:rPr lang="en-GB" dirty="0">
                <a:latin typeface="+mn-lt"/>
              </a:rPr>
              <a:t>within </a:t>
            </a:r>
            <a:r>
              <a:rPr lang="en-GB" dirty="0" smtClean="0">
                <a:latin typeface="+mn-lt"/>
              </a:rPr>
              <a:t>Cryonet.</a:t>
            </a:r>
          </a:p>
          <a:p>
            <a:pPr marL="342900" lvl="0" indent="-342900">
              <a:buFont typeface="Arial"/>
              <a:buChar char="•"/>
            </a:pPr>
            <a:r>
              <a:rPr lang="en-GB" dirty="0" smtClean="0">
                <a:latin typeface="+mn-lt"/>
              </a:rPr>
              <a:t>Create a </a:t>
            </a:r>
            <a:r>
              <a:rPr lang="en-GB" dirty="0" smtClean="0">
                <a:solidFill>
                  <a:srgbClr val="FF0000"/>
                </a:solidFill>
                <a:latin typeface="+mn-lt"/>
              </a:rPr>
              <a:t>workplan</a:t>
            </a:r>
            <a:r>
              <a:rPr lang="en-GB" dirty="0" smtClean="0">
                <a:latin typeface="+mn-lt"/>
              </a:rPr>
              <a:t> (action items with names and dates)</a:t>
            </a:r>
          </a:p>
          <a:p>
            <a:pPr marL="342900" lvl="0" indent="-342900">
              <a:buFont typeface="Arial"/>
              <a:buChar char="•"/>
            </a:pPr>
            <a:r>
              <a:rPr lang="en-GB" dirty="0">
                <a:latin typeface="+mn-lt"/>
              </a:rPr>
              <a:t>Finalize CryoNet Team </a:t>
            </a:r>
            <a:r>
              <a:rPr lang="en-GB" dirty="0">
                <a:solidFill>
                  <a:srgbClr val="FF0000"/>
                </a:solidFill>
                <a:latin typeface="+mn-lt"/>
              </a:rPr>
              <a:t>Terms of </a:t>
            </a:r>
            <a:r>
              <a:rPr lang="en-GB" dirty="0" smtClean="0">
                <a:solidFill>
                  <a:srgbClr val="FF0000"/>
                </a:solidFill>
                <a:latin typeface="+mn-lt"/>
              </a:rPr>
              <a:t>Reference</a:t>
            </a:r>
            <a:r>
              <a:rPr lang="en-GB" dirty="0">
                <a:latin typeface="+mn-lt"/>
              </a:rPr>
              <a:t> </a:t>
            </a:r>
            <a:r>
              <a:rPr lang="en-GB" dirty="0" smtClean="0">
                <a:latin typeface="+mn-lt"/>
              </a:rPr>
              <a:t>– Barry, </a:t>
            </a:r>
            <a:r>
              <a:rPr lang="en-GB" dirty="0" err="1" smtClean="0">
                <a:latin typeface="+mn-lt"/>
              </a:rPr>
              <a:t>Miro</a:t>
            </a:r>
            <a:endParaRPr lang="en-GB" dirty="0">
              <a:latin typeface="+mn-lt"/>
            </a:endParaRPr>
          </a:p>
          <a:p>
            <a:pPr marL="342900" lvl="0" indent="-342900">
              <a:buFont typeface="Arial"/>
              <a:buChar char="•"/>
            </a:pPr>
            <a:r>
              <a:rPr lang="en-GB" dirty="0" smtClean="0">
                <a:latin typeface="+mn-lt"/>
              </a:rPr>
              <a:t>Examine and discuss CryoNet </a:t>
            </a:r>
            <a:r>
              <a:rPr lang="en-GB" dirty="0" smtClean="0">
                <a:solidFill>
                  <a:srgbClr val="FF0000"/>
                </a:solidFill>
                <a:latin typeface="+mn-lt"/>
              </a:rPr>
              <a:t>Team </a:t>
            </a:r>
            <a:r>
              <a:rPr lang="en-GB" dirty="0" smtClean="0">
                <a:solidFill>
                  <a:srgbClr val="FF0000"/>
                </a:solidFill>
                <a:latin typeface="+mn-lt"/>
              </a:rPr>
              <a:t>membership*</a:t>
            </a:r>
            <a:r>
              <a:rPr lang="en-GB" dirty="0" smtClean="0">
                <a:latin typeface="+mn-lt"/>
              </a:rPr>
              <a:t> </a:t>
            </a:r>
            <a:r>
              <a:rPr lang="en-GB" smtClean="0">
                <a:latin typeface="+mn-lt"/>
              </a:rPr>
              <a:t>– All </a:t>
            </a:r>
            <a:endParaRPr lang="en-GB" dirty="0" smtClean="0">
              <a:latin typeface="+mn-lt"/>
            </a:endParaRPr>
          </a:p>
          <a:p>
            <a:pPr marL="342900" lvl="0" indent="-342900">
              <a:buFont typeface="Arial"/>
              <a:buChar char="•"/>
            </a:pPr>
            <a:endParaRPr lang="en-GB" dirty="0">
              <a:latin typeface="+mn-lt"/>
            </a:endParaRPr>
          </a:p>
          <a:p>
            <a:pPr lvl="0"/>
            <a:r>
              <a:rPr lang="is-IS" sz="1600" b="1" dirty="0" smtClean="0"/>
              <a:t>*Lead:</a:t>
            </a:r>
            <a:r>
              <a:rPr lang="is-IS" sz="1600" dirty="0"/>
              <a:t> Wolfgang Schöner (ZAMG)</a:t>
            </a:r>
            <a:r>
              <a:rPr lang="is-IS" sz="1600" dirty="0"/>
              <a:t/>
            </a:r>
            <a:br>
              <a:rPr lang="is-IS" sz="1600" dirty="0"/>
            </a:br>
            <a:r>
              <a:rPr lang="is-IS" sz="1600" b="1" dirty="0"/>
              <a:t>Members:</a:t>
            </a:r>
            <a:r>
              <a:rPr lang="is-IS" sz="1600" dirty="0"/>
              <a:t> Matthias Bernhardt (LMU), Michele Citterio (GEUS), Charles Fierz (IACS), Christophe Genthon (LGGE), </a:t>
            </a:r>
            <a:r>
              <a:rPr lang="is-IS" sz="1600" dirty="0" smtClean="0"/>
              <a:t>Gino Casassa (Geoestudios, UMAG), </a:t>
            </a:r>
            <a:r>
              <a:rPr lang="is-IS" sz="1600" dirty="0"/>
              <a:t>Kari Loujus (FMI), </a:t>
            </a:r>
            <a:r>
              <a:rPr lang="is-IS" sz="1600" dirty="0" smtClean="0"/>
              <a:t>Vasily </a:t>
            </a:r>
            <a:r>
              <a:rPr lang="is-IS" sz="1600" dirty="0"/>
              <a:t>Smolyanitsky (AARI), Þorsteinn Þorsteinsson (IMO), Cunde Xiao (CMA</a:t>
            </a:r>
            <a:r>
              <a:rPr lang="is-IS" sz="1600" dirty="0" smtClean="0"/>
              <a:t>), Sandy Starkweather (CU/NOAA), Hironori Yabuki (JAMSTEC), (permafrost, modeling, and remote sensing: TBD)</a:t>
            </a:r>
            <a:endParaRPr lang="en-GB" sz="1600" dirty="0" smtClean="0">
              <a:latin typeface="+mn-lt"/>
            </a:endParaRPr>
          </a:p>
        </p:txBody>
      </p:sp>
      <p:pic>
        <p:nvPicPr>
          <p:cNvPr id="7" name="Picture 6" descr="gcw_logo_3c.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8197" y="188640"/>
            <a:ext cx="1059427" cy="671979"/>
          </a:xfrm>
          <a:prstGeom prst="rect">
            <a:avLst/>
          </a:prstGeom>
        </p:spPr>
      </p:pic>
    </p:spTree>
    <p:extLst>
      <p:ext uri="{BB962C8B-B14F-4D97-AF65-F5344CB8AC3E}">
        <p14:creationId xmlns:p14="http://schemas.microsoft.com/office/powerpoint/2010/main" val="198834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6-13 at 3.18.55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9792" y="3633971"/>
            <a:ext cx="3520182" cy="322402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7504" y="908720"/>
            <a:ext cx="4248472" cy="2928204"/>
          </a:xfrm>
          <a:prstGeom prst="rect">
            <a:avLst/>
          </a:prstGeom>
        </p:spPr>
      </p:pic>
      <p:pic>
        <p:nvPicPr>
          <p:cNvPr id="4" name="Picture 3" descr="Screen Shot 2012-06-13 at 3.13.56 A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16016" y="980728"/>
            <a:ext cx="3527485" cy="2494404"/>
          </a:xfrm>
          <a:prstGeom prst="rect">
            <a:avLst/>
          </a:prstGeom>
        </p:spPr>
      </p:pic>
      <p:pic>
        <p:nvPicPr>
          <p:cNvPr id="8" name="Picture 1"/>
          <p:cNvPicPr>
            <a:picLocks noChangeAspect="1" noChangeArrowheads="1"/>
          </p:cNvPicPr>
          <p:nvPr/>
        </p:nvPicPr>
        <p:blipFill>
          <a:blip r:embed="rId6" cstate="print"/>
          <a:srcRect/>
          <a:stretch>
            <a:fillRect/>
          </a:stretch>
        </p:blipFill>
        <p:spPr bwMode="auto">
          <a:xfrm>
            <a:off x="6372200" y="4221088"/>
            <a:ext cx="2592288" cy="1944216"/>
          </a:xfrm>
          <a:prstGeom prst="rect">
            <a:avLst/>
          </a:prstGeom>
          <a:noFill/>
          <a:ln w="9525">
            <a:noFill/>
            <a:round/>
            <a:headEnd/>
            <a:tailEnd/>
          </a:ln>
          <a:effectLst/>
        </p:spPr>
      </p:pic>
      <p:pic>
        <p:nvPicPr>
          <p:cNvPr id="10" name="Picture 2"/>
          <p:cNvPicPr>
            <a:picLocks noChangeAspect="1" noChangeArrowheads="1"/>
          </p:cNvPicPr>
          <p:nvPr/>
        </p:nvPicPr>
        <p:blipFill>
          <a:blip r:embed="rId7" cstate="print"/>
          <a:srcRect/>
          <a:stretch>
            <a:fillRect/>
          </a:stretch>
        </p:blipFill>
        <p:spPr bwMode="auto">
          <a:xfrm>
            <a:off x="107504" y="4881316"/>
            <a:ext cx="2448272" cy="1817612"/>
          </a:xfrm>
          <a:prstGeom prst="rect">
            <a:avLst/>
          </a:prstGeom>
          <a:noFill/>
          <a:ln w="9525">
            <a:noFill/>
            <a:miter lim="800000"/>
            <a:headEnd/>
            <a:tailEnd/>
          </a:ln>
        </p:spPr>
      </p:pic>
      <p:sp>
        <p:nvSpPr>
          <p:cNvPr id="9" name="Title 1"/>
          <p:cNvSpPr txBox="1">
            <a:spLocks/>
          </p:cNvSpPr>
          <p:nvPr/>
        </p:nvSpPr>
        <p:spPr>
          <a:xfrm>
            <a:off x="2915816" y="188640"/>
            <a:ext cx="3888432" cy="648072"/>
          </a:xfrm>
          <a:prstGeom prst="rect">
            <a:avLst/>
          </a:prstGeom>
        </p:spPr>
        <p:txBody>
          <a:bodyPr>
            <a:noAutofit/>
          </a:bodyPr>
          <a:lst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a:lstStyle>
          <a:p>
            <a:r>
              <a:rPr lang="en-US" sz="2800" dirty="0" smtClean="0">
                <a:solidFill>
                  <a:srgbClr val="000000"/>
                </a:solidFill>
                <a:effectLst>
                  <a:outerShdw blurRad="38100" dist="38100" dir="2700000" algn="tl">
                    <a:srgbClr val="000000">
                      <a:alpha val="43137"/>
                    </a:srgbClr>
                  </a:outerShdw>
                </a:effectLst>
                <a:latin typeface="Arial"/>
                <a:cs typeface="Arial"/>
              </a:rPr>
              <a:t>Developing CryoNet</a:t>
            </a:r>
            <a:endParaRPr lang="en-US" sz="2800" dirty="0">
              <a:solidFill>
                <a:srgbClr val="000000"/>
              </a:solidFill>
              <a:effectLst>
                <a:outerShdw blurRad="38100" dist="38100" dir="2700000" algn="tl">
                  <a:srgbClr val="000000">
                    <a:alpha val="43137"/>
                  </a:srgbClr>
                </a:outerShdw>
              </a:effectLst>
              <a:latin typeface="Arial"/>
              <a:cs typeface="Arial"/>
            </a:endParaRPr>
          </a:p>
        </p:txBody>
      </p:sp>
      <p:sp>
        <p:nvSpPr>
          <p:cNvPr id="11" name="TextBox 10"/>
          <p:cNvSpPr txBox="1"/>
          <p:nvPr/>
        </p:nvSpPr>
        <p:spPr>
          <a:xfrm>
            <a:off x="6372200" y="4005064"/>
            <a:ext cx="1643399" cy="246221"/>
          </a:xfrm>
          <a:prstGeom prst="rect">
            <a:avLst/>
          </a:prstGeom>
          <a:noFill/>
        </p:spPr>
        <p:txBody>
          <a:bodyPr wrap="none" rtlCol="0">
            <a:spAutoFit/>
          </a:bodyPr>
          <a:lstStyle/>
          <a:p>
            <a:r>
              <a:rPr lang="en-US" sz="1000" dirty="0" smtClean="0">
                <a:latin typeface="Calibri" pitchFamily="34" charset="0"/>
              </a:rPr>
              <a:t>Concordia Station, Antarctic</a:t>
            </a:r>
            <a:endParaRPr lang="en-CA" sz="1000" dirty="0">
              <a:latin typeface="Calibri" pitchFamily="34" charset="0"/>
            </a:endParaRPr>
          </a:p>
        </p:txBody>
      </p:sp>
    </p:spTree>
    <p:extLst>
      <p:ext uri="{BB962C8B-B14F-4D97-AF65-F5344CB8AC3E}">
        <p14:creationId xmlns:p14="http://schemas.microsoft.com/office/powerpoint/2010/main" val="1665641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3419872" y="-747464"/>
            <a:ext cx="4941184" cy="7396982"/>
          </a:xfrm>
          <a:prstGeom prst="rect">
            <a:avLst/>
          </a:prstGeom>
        </p:spPr>
      </p:pic>
      <p:sp>
        <p:nvSpPr>
          <p:cNvPr id="2" name="Rectangle 1"/>
          <p:cNvSpPr/>
          <p:nvPr/>
        </p:nvSpPr>
        <p:spPr>
          <a:xfrm>
            <a:off x="3203848" y="-387424"/>
            <a:ext cx="5472608" cy="10081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 name="Title 1"/>
          <p:cNvSpPr txBox="1">
            <a:spLocks/>
          </p:cNvSpPr>
          <p:nvPr/>
        </p:nvSpPr>
        <p:spPr>
          <a:xfrm>
            <a:off x="179512" y="1772816"/>
            <a:ext cx="3240360" cy="3384376"/>
          </a:xfrm>
          <a:prstGeom prst="rect">
            <a:avLst/>
          </a:prstGeom>
        </p:spPr>
        <p:txBody>
          <a:bodyPr>
            <a:noAutofit/>
          </a:bodyPr>
          <a:lst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a:lstStyle>
          <a:p>
            <a:r>
              <a:rPr lang="en-US" sz="2800" dirty="0" smtClean="0">
                <a:solidFill>
                  <a:srgbClr val="000000"/>
                </a:solidFill>
                <a:effectLst>
                  <a:outerShdw blurRad="38100" dist="38100" dir="2700000" algn="tl">
                    <a:srgbClr val="000000">
                      <a:alpha val="43137"/>
                    </a:srgbClr>
                  </a:outerShdw>
                </a:effectLst>
              </a:rPr>
              <a:t>Role of satellites in CryoNet: </a:t>
            </a:r>
            <a:r>
              <a:rPr lang="en-US" sz="2800" b="0" dirty="0" smtClean="0">
                <a:solidFill>
                  <a:srgbClr val="000000"/>
                </a:solidFill>
                <a:effectLst>
                  <a:outerShdw blurRad="38100" dist="38100" dir="2700000" algn="tl">
                    <a:srgbClr val="000000">
                      <a:alpha val="43137"/>
                    </a:srgbClr>
                  </a:outerShdw>
                </a:effectLst>
              </a:rPr>
              <a:t>At least a few integrated sites should be “designed” with satellite product validation in mind.</a:t>
            </a:r>
            <a:endParaRPr lang="en-US" sz="2800" dirty="0" smtClean="0">
              <a:solidFill>
                <a:srgbClr val="000000"/>
              </a:solidFill>
              <a:effectLst>
                <a:outerShdw blurRad="38100" dist="38100" dir="2700000" algn="tl">
                  <a:srgbClr val="000000">
                    <a:alpha val="43137"/>
                  </a:srgbClr>
                </a:outerShdw>
              </a:effectLst>
            </a:endParaRPr>
          </a:p>
          <a:p>
            <a:endParaRPr lang="en-US" sz="28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626789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2520280" cy="2520280"/>
          </a:xfrm>
        </p:spPr>
        <p:txBody>
          <a:bodyPr>
            <a:noAutofit/>
          </a:bodyPr>
          <a:lstStyle/>
          <a:p>
            <a:r>
              <a:rPr lang="en-US" sz="2800" b="1" i="1" dirty="0" smtClean="0">
                <a:effectLst>
                  <a:outerShdw blurRad="38100" dist="38100" dir="2700000" algn="tl">
                    <a:srgbClr val="000000">
                      <a:alpha val="43137"/>
                    </a:srgbClr>
                  </a:outerShdw>
                </a:effectLst>
              </a:rPr>
              <a:t>GCW coordination element: information integration and distribution</a:t>
            </a:r>
            <a:endParaRPr lang="en-US" sz="2800" b="1" i="1" dirty="0">
              <a:effectLst>
                <a:outerShdw blurRad="38100" dist="38100" dir="2700000" algn="tl">
                  <a:srgbClr val="000000">
                    <a:alpha val="43137"/>
                  </a:srgbClr>
                </a:outerShdw>
              </a:effectLst>
            </a:endParaRPr>
          </a:p>
        </p:txBody>
      </p:sp>
      <p:sp>
        <p:nvSpPr>
          <p:cNvPr id="5" name="TextBox 4"/>
          <p:cNvSpPr txBox="1"/>
          <p:nvPr/>
        </p:nvSpPr>
        <p:spPr>
          <a:xfrm>
            <a:off x="0" y="2852936"/>
            <a:ext cx="2952328" cy="3631763"/>
          </a:xfrm>
          <a:prstGeom prst="rect">
            <a:avLst/>
          </a:prstGeom>
          <a:noFill/>
        </p:spPr>
        <p:txBody>
          <a:bodyPr wrap="square" rtlCol="0">
            <a:spAutoFit/>
          </a:bodyPr>
          <a:lstStyle/>
          <a:p>
            <a:pPr defTabSz="457200" eaLnBrk="1" fontAlgn="auto" hangingPunct="1">
              <a:spcBef>
                <a:spcPts val="0"/>
              </a:spcBef>
              <a:spcAft>
                <a:spcPts val="0"/>
              </a:spcAft>
            </a:pPr>
            <a:r>
              <a:rPr lang="en-GB" sz="1800" dirty="0" smtClean="0">
                <a:solidFill>
                  <a:prstClr val="black"/>
                </a:solidFill>
                <a:latin typeface="Calibri"/>
                <a:cs typeface="+mn-cs"/>
              </a:rPr>
              <a:t>The website </a:t>
            </a:r>
            <a:r>
              <a:rPr lang="en-GB" sz="1800" dirty="0">
                <a:solidFill>
                  <a:prstClr val="black"/>
                </a:solidFill>
                <a:latin typeface="Calibri"/>
                <a:cs typeface="+mn-cs"/>
              </a:rPr>
              <a:t>differs from the METNO</a:t>
            </a:r>
            <a:r>
              <a:rPr lang="en-GB" sz="1800" dirty="0" smtClean="0">
                <a:solidFill>
                  <a:prstClr val="black"/>
                </a:solidFill>
                <a:latin typeface="Calibri"/>
                <a:cs typeface="+mn-cs"/>
              </a:rPr>
              <a:t> GCW data </a:t>
            </a:r>
            <a:r>
              <a:rPr lang="en-GB" sz="1800" dirty="0">
                <a:solidFill>
                  <a:prstClr val="black"/>
                </a:solidFill>
                <a:latin typeface="Calibri"/>
                <a:cs typeface="+mn-cs"/>
              </a:rPr>
              <a:t>portal in that it </a:t>
            </a:r>
            <a:r>
              <a:rPr lang="en-GB" sz="1800" dirty="0" smtClean="0">
                <a:solidFill>
                  <a:prstClr val="black"/>
                </a:solidFill>
                <a:latin typeface="Calibri"/>
                <a:cs typeface="+mn-cs"/>
              </a:rPr>
              <a:t>contains </a:t>
            </a:r>
            <a:r>
              <a:rPr lang="en-GB" sz="1800" dirty="0">
                <a:solidFill>
                  <a:prstClr val="black"/>
                </a:solidFill>
                <a:latin typeface="Calibri"/>
                <a:cs typeface="+mn-cs"/>
              </a:rPr>
              <a:t>more </a:t>
            </a:r>
            <a:r>
              <a:rPr lang="en-GB" sz="1800" dirty="0" smtClean="0">
                <a:solidFill>
                  <a:prstClr val="black"/>
                </a:solidFill>
                <a:latin typeface="Calibri"/>
                <a:cs typeface="+mn-cs"/>
              </a:rPr>
              <a:t>dynamic information (news, state of the cryosphere plots, highlights, calendar), as well as background, </a:t>
            </a:r>
            <a:r>
              <a:rPr lang="en-GB" sz="1800" dirty="0">
                <a:solidFill>
                  <a:prstClr val="black"/>
                </a:solidFill>
                <a:latin typeface="Calibri"/>
                <a:cs typeface="+mn-cs"/>
              </a:rPr>
              <a:t>higher-level </a:t>
            </a:r>
            <a:r>
              <a:rPr lang="en-GB" sz="1800" dirty="0" smtClean="0">
                <a:solidFill>
                  <a:prstClr val="black"/>
                </a:solidFill>
                <a:latin typeface="Calibri"/>
                <a:cs typeface="+mn-cs"/>
              </a:rPr>
              <a:t>information, GCW </a:t>
            </a:r>
            <a:r>
              <a:rPr lang="en-GB" sz="1800" dirty="0">
                <a:solidFill>
                  <a:prstClr val="black"/>
                </a:solidFill>
                <a:latin typeface="Calibri"/>
                <a:cs typeface="+mn-cs"/>
              </a:rPr>
              <a:t>documents, and outreach material. It </a:t>
            </a:r>
            <a:r>
              <a:rPr lang="en-GB" sz="1800" dirty="0" smtClean="0">
                <a:solidFill>
                  <a:prstClr val="black"/>
                </a:solidFill>
                <a:latin typeface="Calibri"/>
                <a:cs typeface="+mn-cs"/>
              </a:rPr>
              <a:t>links </a:t>
            </a:r>
            <a:r>
              <a:rPr lang="en-GB" sz="1800" dirty="0">
                <a:solidFill>
                  <a:prstClr val="black"/>
                </a:solidFill>
                <a:latin typeface="Calibri"/>
                <a:cs typeface="+mn-cs"/>
              </a:rPr>
              <a:t>to the METNO data </a:t>
            </a:r>
            <a:r>
              <a:rPr lang="en-GB" sz="1800" dirty="0" smtClean="0">
                <a:solidFill>
                  <a:prstClr val="black"/>
                </a:solidFill>
                <a:latin typeface="Calibri"/>
                <a:cs typeface="+mn-cs"/>
              </a:rPr>
              <a:t>portal.</a:t>
            </a:r>
          </a:p>
          <a:p>
            <a:pPr defTabSz="457200" eaLnBrk="1" fontAlgn="auto" hangingPunct="1">
              <a:spcBef>
                <a:spcPts val="0"/>
              </a:spcBef>
              <a:spcAft>
                <a:spcPts val="0"/>
              </a:spcAft>
            </a:pPr>
            <a:endParaRPr lang="en-GB" sz="1600" dirty="0">
              <a:solidFill>
                <a:prstClr val="black"/>
              </a:solidFill>
              <a:latin typeface="Calibri"/>
              <a:cs typeface="+mn-cs"/>
            </a:endParaRPr>
          </a:p>
          <a:p>
            <a:pPr defTabSz="457200" eaLnBrk="1" fontAlgn="auto" hangingPunct="1">
              <a:spcBef>
                <a:spcPts val="0"/>
              </a:spcBef>
              <a:spcAft>
                <a:spcPts val="0"/>
              </a:spcAft>
            </a:pPr>
            <a:endParaRPr lang="en-US" sz="1600" dirty="0">
              <a:solidFill>
                <a:prstClr val="black"/>
              </a:solidFill>
              <a:latin typeface="Calibri"/>
              <a:cs typeface="+mn-cs"/>
            </a:endParaRPr>
          </a:p>
        </p:txBody>
      </p:sp>
      <p:pic>
        <p:nvPicPr>
          <p:cNvPr id="73729" name="Picture 1"/>
          <p:cNvPicPr>
            <a:picLocks noChangeAspect="1" noChangeArrowheads="1"/>
          </p:cNvPicPr>
          <p:nvPr/>
        </p:nvPicPr>
        <p:blipFill>
          <a:blip r:embed="rId3" cstate="print"/>
          <a:srcRect/>
          <a:stretch>
            <a:fillRect/>
          </a:stretch>
        </p:blipFill>
        <p:spPr bwMode="auto">
          <a:xfrm>
            <a:off x="3515055" y="188640"/>
            <a:ext cx="5628945" cy="6408712"/>
          </a:xfrm>
          <a:prstGeom prst="rect">
            <a:avLst/>
          </a:prstGeom>
          <a:noFill/>
          <a:ln w="9525">
            <a:noFill/>
            <a:miter lim="800000"/>
            <a:headEnd/>
            <a:tailEnd/>
          </a:ln>
        </p:spPr>
      </p:pic>
      <p:sp>
        <p:nvSpPr>
          <p:cNvPr id="8" name="Rectangle 7"/>
          <p:cNvSpPr/>
          <p:nvPr/>
        </p:nvSpPr>
        <p:spPr>
          <a:xfrm>
            <a:off x="0" y="6021288"/>
            <a:ext cx="3851920" cy="369332"/>
          </a:xfrm>
          <a:prstGeom prst="rect">
            <a:avLst/>
          </a:prstGeom>
        </p:spPr>
        <p:txBody>
          <a:bodyPr wrap="square">
            <a:spAutoFit/>
          </a:bodyPr>
          <a:lstStyle/>
          <a:p>
            <a:pPr defTabSz="457200" eaLnBrk="1" fontAlgn="auto" hangingPunct="1">
              <a:spcBef>
                <a:spcPts val="0"/>
              </a:spcBef>
              <a:spcAft>
                <a:spcPts val="0"/>
              </a:spcAft>
            </a:pPr>
            <a:r>
              <a:rPr lang="en-US" sz="1800" dirty="0" smtClean="0">
                <a:solidFill>
                  <a:srgbClr val="C00000"/>
                </a:solidFill>
                <a:latin typeface="Arial"/>
                <a:cs typeface="Arial"/>
                <a:hlinkClick r:id="rId4"/>
              </a:rPr>
              <a:t>http://globalcryospherewatch.org</a:t>
            </a:r>
            <a:endParaRPr lang="en-US" sz="1800" dirty="0">
              <a:solidFill>
                <a:srgbClr val="C00000"/>
              </a:solidFill>
              <a:latin typeface="Arial"/>
              <a:cs typeface="Arial"/>
            </a:endParaRPr>
          </a:p>
        </p:txBody>
      </p:sp>
    </p:spTree>
    <p:extLst>
      <p:ext uri="{BB962C8B-B14F-4D97-AF65-F5344CB8AC3E}">
        <p14:creationId xmlns:p14="http://schemas.microsoft.com/office/powerpoint/2010/main" val="319227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5240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3"/>
          <p:cNvSpPr>
            <a:spLocks noChangeArrowheads="1"/>
          </p:cNvSpPr>
          <p:nvPr/>
        </p:nvSpPr>
        <p:spPr bwMode="auto">
          <a:xfrm>
            <a:off x="152400" y="6096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fontAlgn="auto" hangingPunct="1">
              <a:spcBef>
                <a:spcPct val="20000"/>
              </a:spcBef>
              <a:spcAft>
                <a:spcPts val="0"/>
              </a:spcAft>
            </a:pPr>
            <a:r>
              <a:rPr lang="en-US" sz="900">
                <a:solidFill>
                  <a:srgbClr val="FFFFFF"/>
                </a:solidFill>
                <a:latin typeface="Arial Black" charset="0"/>
                <a:ea typeface="+mn-ea"/>
                <a:cs typeface="Arial"/>
              </a:rPr>
              <a:t>WMO</a:t>
            </a:r>
            <a:endParaRPr lang="en-US" sz="800">
              <a:solidFill>
                <a:srgbClr val="FFFFFF"/>
              </a:solidFill>
              <a:latin typeface="Arial Black" charset="0"/>
              <a:ea typeface="+mn-ea"/>
              <a:cs typeface="Arial"/>
            </a:endParaRPr>
          </a:p>
        </p:txBody>
      </p:sp>
      <p:sp>
        <p:nvSpPr>
          <p:cNvPr id="124933" name="Rectangle 5"/>
          <p:cNvSpPr>
            <a:spLocks noChangeArrowheads="1"/>
          </p:cNvSpPr>
          <p:nvPr/>
        </p:nvSpPr>
        <p:spPr bwMode="auto">
          <a:xfrm>
            <a:off x="4419600" y="228600"/>
            <a:ext cx="4572000"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763" algn="ctr" defTabSz="457200" eaLnBrk="1" fontAlgn="auto" hangingPunct="1">
              <a:lnSpc>
                <a:spcPct val="80000"/>
              </a:lnSpc>
              <a:spcBef>
                <a:spcPct val="20000"/>
              </a:spcBef>
              <a:spcAft>
                <a:spcPts val="0"/>
              </a:spcAft>
            </a:pPr>
            <a:r>
              <a:rPr lang="en-GB" sz="2800" b="1" i="1" dirty="0">
                <a:solidFill>
                  <a:srgbClr val="000000"/>
                </a:solidFill>
                <a:effectLst>
                  <a:outerShdw blurRad="38100" dist="38100" dir="2700000" algn="tl">
                    <a:srgbClr val="000000">
                      <a:alpha val="43137"/>
                    </a:srgbClr>
                  </a:outerShdw>
                </a:effectLst>
                <a:latin typeface="Arial" pitchFamily="34" charset="0"/>
                <a:ea typeface="+mn-ea"/>
                <a:cs typeface="Arial"/>
              </a:rPr>
              <a:t>The IGOS Cryosphere Theme was developed primarily to:</a:t>
            </a:r>
          </a:p>
          <a:p>
            <a:pPr indent="4763" defTabSz="457200" eaLnBrk="1" fontAlgn="auto" hangingPunct="1">
              <a:lnSpc>
                <a:spcPct val="80000"/>
              </a:lnSpc>
              <a:spcBef>
                <a:spcPct val="20000"/>
              </a:spcBef>
              <a:spcAft>
                <a:spcPts val="0"/>
              </a:spcAft>
            </a:pPr>
            <a:endParaRPr lang="en-GB" sz="1800" dirty="0">
              <a:solidFill>
                <a:srgbClr val="3333CC"/>
              </a:solidFill>
              <a:latin typeface="Calibri" charset="0"/>
              <a:ea typeface="+mn-ea"/>
              <a:cs typeface="Times New Roman" charset="0"/>
            </a:endParaRPr>
          </a:p>
          <a:p>
            <a:pPr marL="342900" indent="-342900" defTabSz="457200" eaLnBrk="1" fontAlgn="auto" hangingPunct="1">
              <a:lnSpc>
                <a:spcPct val="80000"/>
              </a:lnSpc>
              <a:spcBef>
                <a:spcPct val="20000"/>
              </a:spcBef>
              <a:spcAft>
                <a:spcPts val="0"/>
              </a:spcAft>
              <a:buFont typeface="Arial"/>
              <a:buChar char="•"/>
            </a:pPr>
            <a:r>
              <a:rPr lang="en-GB" dirty="0">
                <a:solidFill>
                  <a:srgbClr val="3333CC"/>
                </a:solidFill>
                <a:latin typeface="Calibri" charset="0"/>
                <a:ea typeface="+mn-ea"/>
                <a:cs typeface="Times New Roman" charset="0"/>
              </a:rPr>
              <a:t>create a </a:t>
            </a:r>
            <a:r>
              <a:rPr lang="en-GB" u="sng" dirty="0">
                <a:solidFill>
                  <a:srgbClr val="800000"/>
                </a:solidFill>
                <a:latin typeface="Calibri" charset="0"/>
                <a:ea typeface="+mn-ea"/>
                <a:cs typeface="Times New Roman" charset="0"/>
              </a:rPr>
              <a:t>framework for improved coordination</a:t>
            </a:r>
            <a:r>
              <a:rPr lang="en-GB" u="sng" dirty="0">
                <a:solidFill>
                  <a:srgbClr val="3333CC"/>
                </a:solidFill>
                <a:latin typeface="Calibri" charset="0"/>
                <a:ea typeface="+mn-ea"/>
                <a:cs typeface="Times New Roman" charset="0"/>
              </a:rPr>
              <a:t> </a:t>
            </a:r>
            <a:r>
              <a:rPr lang="en-GB" dirty="0">
                <a:solidFill>
                  <a:srgbClr val="3333CC"/>
                </a:solidFill>
                <a:latin typeface="Calibri" charset="0"/>
                <a:ea typeface="+mn-ea"/>
                <a:cs typeface="Times New Roman" charset="0"/>
              </a:rPr>
              <a:t>of cryospheric observations</a:t>
            </a:r>
          </a:p>
          <a:p>
            <a:pPr defTabSz="457200" eaLnBrk="1" fontAlgn="auto" hangingPunct="1">
              <a:lnSpc>
                <a:spcPct val="80000"/>
              </a:lnSpc>
              <a:spcBef>
                <a:spcPct val="20000"/>
              </a:spcBef>
              <a:spcAft>
                <a:spcPts val="0"/>
              </a:spcAft>
            </a:pPr>
            <a:endParaRPr lang="en-GB" dirty="0">
              <a:solidFill>
                <a:srgbClr val="3333CC"/>
              </a:solidFill>
              <a:latin typeface="Calibri" charset="0"/>
              <a:ea typeface="+mn-ea"/>
              <a:cs typeface="Times New Roman" charset="0"/>
            </a:endParaRPr>
          </a:p>
          <a:p>
            <a:pPr marL="342900" indent="-342900" defTabSz="457200" eaLnBrk="1" fontAlgn="auto" hangingPunct="1">
              <a:lnSpc>
                <a:spcPct val="80000"/>
              </a:lnSpc>
              <a:spcBef>
                <a:spcPct val="20000"/>
              </a:spcBef>
              <a:spcAft>
                <a:spcPts val="0"/>
              </a:spcAft>
              <a:buFont typeface="Arial"/>
              <a:buChar char="•"/>
            </a:pPr>
            <a:r>
              <a:rPr lang="en-GB" u="sng" dirty="0">
                <a:solidFill>
                  <a:srgbClr val="800000"/>
                </a:solidFill>
                <a:latin typeface="Calibri" charset="0"/>
                <a:ea typeface="+mn-ea"/>
                <a:cs typeface="Times New Roman" charset="0"/>
              </a:rPr>
              <a:t>assess current capabilities and requirements</a:t>
            </a:r>
            <a:r>
              <a:rPr lang="en-GB" dirty="0">
                <a:solidFill>
                  <a:srgbClr val="3333CC"/>
                </a:solidFill>
                <a:latin typeface="Calibri" charset="0"/>
                <a:ea typeface="+mn-ea"/>
                <a:cs typeface="Times New Roman" charset="0"/>
              </a:rPr>
              <a:t> for cryospheric observations</a:t>
            </a:r>
          </a:p>
          <a:p>
            <a:pPr indent="4763" defTabSz="457200" eaLnBrk="1" fontAlgn="auto" hangingPunct="1">
              <a:lnSpc>
                <a:spcPct val="80000"/>
              </a:lnSpc>
              <a:spcBef>
                <a:spcPct val="20000"/>
              </a:spcBef>
              <a:spcAft>
                <a:spcPts val="0"/>
              </a:spcAft>
              <a:buFontTx/>
              <a:buChar char="•"/>
            </a:pPr>
            <a:endParaRPr lang="en-GB" dirty="0">
              <a:solidFill>
                <a:srgbClr val="3333CC"/>
              </a:solidFill>
              <a:latin typeface="Calibri" charset="0"/>
              <a:ea typeface="+mn-ea"/>
              <a:cs typeface="Times New Roman" charset="0"/>
            </a:endParaRPr>
          </a:p>
          <a:p>
            <a:pPr indent="4763" defTabSz="457200" eaLnBrk="1" fontAlgn="auto" hangingPunct="1">
              <a:lnSpc>
                <a:spcPct val="80000"/>
              </a:lnSpc>
              <a:spcBef>
                <a:spcPct val="20000"/>
              </a:spcBef>
              <a:spcAft>
                <a:spcPts val="0"/>
              </a:spcAft>
            </a:pPr>
            <a:r>
              <a:rPr lang="en-US" dirty="0">
                <a:solidFill>
                  <a:srgbClr val="3333CC"/>
                </a:solidFill>
                <a:latin typeface="Calibri" charset="0"/>
                <a:ea typeface="+mn-ea"/>
                <a:cs typeface="Arial"/>
              </a:rPr>
              <a:t>Over 100 recommendations provide the basis for subsequent actions. But who will take action? </a:t>
            </a:r>
          </a:p>
          <a:p>
            <a:pPr indent="4763" defTabSz="457200" eaLnBrk="1" fontAlgn="auto" hangingPunct="1">
              <a:lnSpc>
                <a:spcPct val="80000"/>
              </a:lnSpc>
              <a:spcBef>
                <a:spcPct val="20000"/>
              </a:spcBef>
              <a:spcAft>
                <a:spcPts val="0"/>
              </a:spcAft>
            </a:pPr>
            <a:endParaRPr lang="en-US" sz="1800" dirty="0">
              <a:solidFill>
                <a:srgbClr val="3333CC"/>
              </a:solidFill>
              <a:latin typeface="Calibri" charset="0"/>
              <a:ea typeface="+mn-ea"/>
              <a:cs typeface="Arial"/>
            </a:endParaRPr>
          </a:p>
          <a:p>
            <a:pPr indent="4763" defTabSz="457200" eaLnBrk="1" fontAlgn="auto" hangingPunct="1">
              <a:lnSpc>
                <a:spcPct val="80000"/>
              </a:lnSpc>
              <a:spcBef>
                <a:spcPct val="20000"/>
              </a:spcBef>
              <a:spcAft>
                <a:spcPts val="0"/>
              </a:spcAft>
            </a:pPr>
            <a:endParaRPr lang="en-US" sz="1800" dirty="0">
              <a:solidFill>
                <a:srgbClr val="3333CC"/>
              </a:solidFill>
              <a:latin typeface="Calibri" charset="0"/>
              <a:ea typeface="+mn-ea"/>
              <a:cs typeface="Arial"/>
            </a:endParaRPr>
          </a:p>
        </p:txBody>
      </p:sp>
      <p:pic>
        <p:nvPicPr>
          <p:cNvPr id="124932" name="Picture 5" descr="From Clipboar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228600"/>
            <a:ext cx="4114800" cy="5802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4938" name="Down Arrow 11"/>
          <p:cNvSpPr>
            <a:spLocks noChangeArrowheads="1"/>
          </p:cNvSpPr>
          <p:nvPr/>
        </p:nvSpPr>
        <p:spPr bwMode="auto">
          <a:xfrm>
            <a:off x="6248400" y="5348064"/>
            <a:ext cx="304800" cy="457200"/>
          </a:xfrm>
          <a:prstGeom prst="downArrow">
            <a:avLst>
              <a:gd name="adj1" fmla="val 50000"/>
              <a:gd name="adj2" fmla="val 50000"/>
            </a:avLst>
          </a:prstGeom>
          <a:solidFill>
            <a:schemeClr val="accent1"/>
          </a:solidFill>
          <a:ln w="9525">
            <a:solidFill>
              <a:schemeClr val="tx1"/>
            </a:solidFill>
            <a:round/>
            <a:headEnd/>
            <a:tailEnd/>
          </a:ln>
        </p:spPr>
        <p:txBody>
          <a:bodyPr/>
          <a:lstStyle/>
          <a:p>
            <a:pPr defTabSz="457200" eaLnBrk="1" fontAlgn="auto" hangingPunct="1">
              <a:spcBef>
                <a:spcPts val="0"/>
              </a:spcBef>
              <a:spcAft>
                <a:spcPts val="0"/>
              </a:spcAft>
            </a:pPr>
            <a:endParaRPr lang="en-US" sz="1800">
              <a:solidFill>
                <a:srgbClr val="000000"/>
              </a:solidFill>
              <a:latin typeface="Times New Roman"/>
              <a:ea typeface="+mn-ea"/>
              <a:cs typeface="Arial"/>
            </a:endParaRPr>
          </a:p>
        </p:txBody>
      </p:sp>
      <p:sp>
        <p:nvSpPr>
          <p:cNvPr id="4" name="Oval 3"/>
          <p:cNvSpPr/>
          <p:nvPr/>
        </p:nvSpPr>
        <p:spPr>
          <a:xfrm>
            <a:off x="4067944" y="5877272"/>
            <a:ext cx="4824536" cy="7920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srgbClr val="FFFFFF"/>
              </a:solidFill>
            </a:endParaRPr>
          </a:p>
        </p:txBody>
      </p:sp>
      <p:sp>
        <p:nvSpPr>
          <p:cNvPr id="5" name="Rectangle 4"/>
          <p:cNvSpPr/>
          <p:nvPr/>
        </p:nvSpPr>
        <p:spPr>
          <a:xfrm>
            <a:off x="4472880" y="6021288"/>
            <a:ext cx="4419600" cy="461665"/>
          </a:xfrm>
          <a:prstGeom prst="rect">
            <a:avLst/>
          </a:prstGeom>
        </p:spPr>
        <p:txBody>
          <a:bodyPr wrap="square">
            <a:spAutoFit/>
          </a:bodyPr>
          <a:lstStyle/>
          <a:p>
            <a:pPr indent="4763" defTabSz="457200" eaLnBrk="1" fontAlgn="auto" hangingPunct="1">
              <a:lnSpc>
                <a:spcPct val="80000"/>
              </a:lnSpc>
              <a:spcBef>
                <a:spcPct val="20000"/>
              </a:spcBef>
              <a:spcAft>
                <a:spcPts val="0"/>
              </a:spcAft>
            </a:pPr>
            <a:r>
              <a:rPr lang="en-GB" sz="3000" b="1" i="1" dirty="0">
                <a:solidFill>
                  <a:srgbClr val="C00000"/>
                </a:solidFill>
                <a:latin typeface="Calibri" charset="0"/>
                <a:ea typeface="+mn-ea"/>
                <a:cs typeface="Calibri" charset="0"/>
              </a:rPr>
              <a:t>Global Cryosphere Watch</a:t>
            </a:r>
            <a:endParaRPr lang="en-US" sz="3000" dirty="0">
              <a:solidFill>
                <a:srgbClr val="C00000"/>
              </a:solidFill>
              <a:latin typeface="Calibri" charset="0"/>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8" grpId="0" animBg="1"/>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NPoleSeaIceSt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016000"/>
            <a:ext cx="363537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Text Box 3"/>
          <p:cNvSpPr txBox="1">
            <a:spLocks noChangeArrowheads="1"/>
          </p:cNvSpPr>
          <p:nvPr/>
        </p:nvSpPr>
        <p:spPr bwMode="auto">
          <a:xfrm>
            <a:off x="4716016" y="981075"/>
            <a:ext cx="442798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2000" i="1" dirty="0">
                <a:solidFill>
                  <a:srgbClr val="3333CC"/>
                </a:solidFill>
                <a:latin typeface="Arial" charset="0"/>
                <a:cs typeface="Arial" charset="0"/>
              </a:rPr>
              <a:t>The 15th </a:t>
            </a:r>
            <a:r>
              <a:rPr lang="en-US" sz="2000" i="1" dirty="0" smtClean="0">
                <a:solidFill>
                  <a:srgbClr val="3333CC"/>
                </a:solidFill>
                <a:latin typeface="Arial" charset="0"/>
                <a:cs typeface="Arial" charset="0"/>
              </a:rPr>
              <a:t>World Meteorological </a:t>
            </a:r>
            <a:r>
              <a:rPr lang="en-US" sz="2000" i="1" dirty="0">
                <a:solidFill>
                  <a:srgbClr val="3333CC"/>
                </a:solidFill>
                <a:latin typeface="Arial" charset="0"/>
                <a:cs typeface="Arial" charset="0"/>
              </a:rPr>
              <a:t>Congress (May 2007) welcomed the proposal of Canada </a:t>
            </a:r>
            <a:r>
              <a:rPr lang="en-US" sz="2000" i="1" dirty="0" smtClean="0">
                <a:solidFill>
                  <a:srgbClr val="3333CC"/>
                </a:solidFill>
                <a:latin typeface="Arial" charset="0"/>
                <a:cs typeface="Arial" charset="0"/>
              </a:rPr>
              <a:t>to create a WMO </a:t>
            </a:r>
            <a:r>
              <a:rPr lang="en-US" sz="2000" i="1" dirty="0">
                <a:solidFill>
                  <a:srgbClr val="FF0000"/>
                </a:solidFill>
                <a:latin typeface="Arial" charset="0"/>
                <a:cs typeface="Arial" charset="0"/>
              </a:rPr>
              <a:t>Global Cryosphere </a:t>
            </a:r>
            <a:r>
              <a:rPr lang="en-US" sz="2000" i="1" dirty="0" smtClean="0">
                <a:solidFill>
                  <a:srgbClr val="FF0000"/>
                </a:solidFill>
                <a:latin typeface="Arial" charset="0"/>
                <a:cs typeface="Arial" charset="0"/>
              </a:rPr>
              <a:t>Watch</a:t>
            </a:r>
            <a:r>
              <a:rPr lang="en-US" sz="2000" i="1" dirty="0" smtClean="0">
                <a:solidFill>
                  <a:srgbClr val="3333CC"/>
                </a:solidFill>
                <a:latin typeface="Arial" charset="0"/>
                <a:cs typeface="Arial" charset="0"/>
              </a:rPr>
              <a:t>. </a:t>
            </a:r>
            <a:r>
              <a:rPr lang="en-US" sz="2000" i="1" dirty="0">
                <a:solidFill>
                  <a:srgbClr val="3333CC"/>
                </a:solidFill>
                <a:latin typeface="Arial" charset="0"/>
                <a:cs typeface="Arial" charset="0"/>
              </a:rPr>
              <a:t>Congress requested the WMO Inter-commission Task Group on IPY to establish </a:t>
            </a:r>
            <a:r>
              <a:rPr lang="en-US" sz="2000" i="1" dirty="0" smtClean="0">
                <a:solidFill>
                  <a:srgbClr val="3333CC"/>
                </a:solidFill>
                <a:latin typeface="Arial" charset="0"/>
                <a:cs typeface="Arial" charset="0"/>
              </a:rPr>
              <a:t>a group </a:t>
            </a:r>
            <a:r>
              <a:rPr lang="en-US" sz="2000" i="1" dirty="0">
                <a:solidFill>
                  <a:srgbClr val="3333CC"/>
                </a:solidFill>
                <a:latin typeface="Arial" charset="0"/>
                <a:cs typeface="Arial" charset="0"/>
              </a:rPr>
              <a:t>to </a:t>
            </a:r>
            <a:r>
              <a:rPr lang="en-US" sz="2000" i="1" dirty="0" smtClean="0">
                <a:solidFill>
                  <a:srgbClr val="3333CC"/>
                </a:solidFill>
                <a:latin typeface="Arial" charset="0"/>
                <a:cs typeface="Arial" charset="0"/>
              </a:rPr>
              <a:t>prepare </a:t>
            </a:r>
            <a:r>
              <a:rPr lang="en-US" sz="2000" i="1" dirty="0">
                <a:solidFill>
                  <a:srgbClr val="3333CC"/>
                </a:solidFill>
                <a:latin typeface="Arial" charset="0"/>
                <a:cs typeface="Arial" charset="0"/>
              </a:rPr>
              <a:t>recommendations for </a:t>
            </a:r>
            <a:r>
              <a:rPr lang="en-US" sz="2000" i="1" dirty="0" smtClean="0">
                <a:solidFill>
                  <a:srgbClr val="3333CC"/>
                </a:solidFill>
                <a:latin typeface="Arial" charset="0"/>
                <a:cs typeface="Arial" charset="0"/>
              </a:rPr>
              <a:t>GCW </a:t>
            </a:r>
            <a:r>
              <a:rPr lang="en-US" sz="2000" i="1" dirty="0">
                <a:solidFill>
                  <a:srgbClr val="3333CC"/>
                </a:solidFill>
                <a:latin typeface="Arial" charset="0"/>
                <a:cs typeface="Arial" charset="0"/>
              </a:rPr>
              <a:t>development</a:t>
            </a:r>
            <a:r>
              <a:rPr lang="en-US" sz="1800" i="1" dirty="0">
                <a:solidFill>
                  <a:srgbClr val="3333CC"/>
                </a:solidFill>
                <a:latin typeface="Arial" charset="0"/>
                <a:cs typeface="Arial" charset="0"/>
              </a:rPr>
              <a:t>.</a:t>
            </a:r>
            <a:endParaRPr lang="en-CA" sz="1800" dirty="0">
              <a:solidFill>
                <a:srgbClr val="3333CC"/>
              </a:solidFill>
              <a:latin typeface="Arial" charset="0"/>
              <a:cs typeface="Arial" charset="0"/>
            </a:endParaRPr>
          </a:p>
        </p:txBody>
      </p:sp>
      <p:pic>
        <p:nvPicPr>
          <p:cNvPr id="125956" name="Picture 4" descr="gita_Picture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92725" y="4076700"/>
            <a:ext cx="3671888"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5"/>
          <p:cNvSpPr>
            <a:spLocks noChangeArrowheads="1"/>
          </p:cNvSpPr>
          <p:nvPr/>
        </p:nvSpPr>
        <p:spPr bwMode="auto">
          <a:xfrm>
            <a:off x="838200" y="238125"/>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CA" sz="2800" b="1" dirty="0" smtClean="0">
                <a:solidFill>
                  <a:srgbClr val="000000"/>
                </a:solidFill>
                <a:latin typeface="Arial" charset="0"/>
                <a:cs typeface="Arial" charset="0"/>
              </a:rPr>
              <a:t>Global </a:t>
            </a:r>
            <a:r>
              <a:rPr lang="en-CA" sz="2800" b="1" dirty="0">
                <a:solidFill>
                  <a:srgbClr val="000000"/>
                </a:solidFill>
                <a:latin typeface="Arial" charset="0"/>
                <a:cs typeface="Arial" charset="0"/>
              </a:rPr>
              <a:t>Cryosphere </a:t>
            </a:r>
            <a:r>
              <a:rPr lang="en-CA" sz="2800" b="1" dirty="0" smtClean="0">
                <a:solidFill>
                  <a:srgbClr val="000000"/>
                </a:solidFill>
                <a:latin typeface="Arial" charset="0"/>
                <a:cs typeface="Arial" charset="0"/>
              </a:rPr>
              <a:t>Watch (GCW)</a:t>
            </a:r>
            <a:endParaRPr lang="en-CA" sz="2800" b="1" dirty="0">
              <a:solidFill>
                <a:srgbClr val="000000"/>
              </a:solidFill>
              <a:latin typeface="Arial" charset="0"/>
              <a:cs typeface="Arial" charset="0"/>
            </a:endParaRPr>
          </a:p>
        </p:txBody>
      </p:sp>
      <p:sp>
        <p:nvSpPr>
          <p:cNvPr id="125958" name="Rectangle 6"/>
          <p:cNvSpPr>
            <a:spLocks noChangeArrowheads="1"/>
          </p:cNvSpPr>
          <p:nvPr/>
        </p:nvSpPr>
        <p:spPr bwMode="auto">
          <a:xfrm>
            <a:off x="179512" y="3861048"/>
            <a:ext cx="496855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000" b="1" dirty="0">
                <a:solidFill>
                  <a:srgbClr val="3333CC"/>
                </a:solidFill>
                <a:latin typeface="Arial" charset="0"/>
                <a:cs typeface="Arial" charset="0"/>
              </a:rPr>
              <a:t>A legacy of IPY</a:t>
            </a:r>
          </a:p>
          <a:p>
            <a:pPr algn="ctr"/>
            <a:endParaRPr lang="en-GB" sz="2000" b="1" dirty="0">
              <a:solidFill>
                <a:srgbClr val="3333CC"/>
              </a:solidFill>
              <a:latin typeface="Arial" charset="0"/>
              <a:cs typeface="Arial" charset="0"/>
            </a:endParaRPr>
          </a:p>
          <a:p>
            <a:pPr algn="ctr"/>
            <a:r>
              <a:rPr lang="en-US" sz="2000" b="1" dirty="0">
                <a:solidFill>
                  <a:srgbClr val="3333CC"/>
                </a:solidFill>
                <a:latin typeface="Arial" charset="0"/>
                <a:cs typeface="Arial" charset="0"/>
              </a:rPr>
              <a:t>A component of WIGOS</a:t>
            </a:r>
          </a:p>
          <a:p>
            <a:pPr algn="ctr"/>
            <a:endParaRPr lang="en-US" sz="800" b="1" dirty="0">
              <a:solidFill>
                <a:srgbClr val="3333CC"/>
              </a:solidFill>
              <a:latin typeface="Arial" charset="0"/>
              <a:cs typeface="Arial" charset="0"/>
            </a:endParaRPr>
          </a:p>
          <a:p>
            <a:pPr algn="ctr"/>
            <a:endParaRPr lang="en-US" sz="800" b="1" dirty="0">
              <a:solidFill>
                <a:srgbClr val="3333CC"/>
              </a:solidFill>
              <a:latin typeface="Arial" charset="0"/>
              <a:cs typeface="Arial" charset="0"/>
            </a:endParaRPr>
          </a:p>
          <a:p>
            <a:pPr algn="ctr"/>
            <a:endParaRPr lang="en-US" sz="800" b="1" dirty="0">
              <a:solidFill>
                <a:srgbClr val="3333CC"/>
              </a:solidFill>
              <a:latin typeface="Arial" charset="0"/>
              <a:cs typeface="Arial" charset="0"/>
            </a:endParaRPr>
          </a:p>
          <a:p>
            <a:pPr algn="ctr"/>
            <a:r>
              <a:rPr lang="en-US" sz="2000" b="1" dirty="0">
                <a:solidFill>
                  <a:srgbClr val="3333CC"/>
                </a:solidFill>
                <a:latin typeface="Arial" charset="0"/>
                <a:cs typeface="Arial" charset="0"/>
              </a:rPr>
              <a:t>A contribution to </a:t>
            </a:r>
            <a:r>
              <a:rPr lang="en-US" sz="2000" b="1" dirty="0" smtClean="0">
                <a:solidFill>
                  <a:srgbClr val="3333CC"/>
                </a:solidFill>
                <a:latin typeface="Arial" charset="0"/>
                <a:cs typeface="Arial" charset="0"/>
              </a:rPr>
              <a:t>GEOSS</a:t>
            </a:r>
          </a:p>
          <a:p>
            <a:pPr algn="ctr"/>
            <a:endParaRPr lang="en-US" sz="2000" b="1" dirty="0">
              <a:solidFill>
                <a:srgbClr val="3333CC"/>
              </a:solidFill>
              <a:latin typeface="Arial" charset="0"/>
              <a:cs typeface="Arial" charset="0"/>
            </a:endParaRPr>
          </a:p>
          <a:p>
            <a:pPr algn="ctr"/>
            <a:r>
              <a:rPr lang="en-US" sz="2000" dirty="0" smtClean="0">
                <a:latin typeface="Arial" charset="0"/>
                <a:cs typeface="Arial" charset="0"/>
              </a:rPr>
              <a:t>The WMO Executive Council panel on Polar Observations, Research, and Services (EC-PORS) oversees GCW</a:t>
            </a:r>
            <a:endParaRPr lang="en-US" sz="2000" dirty="0">
              <a:latin typeface="Arial" charset="0"/>
              <a:cs typeface="Arial" charset="0"/>
            </a:endParaRPr>
          </a:p>
        </p:txBody>
      </p:sp>
      <p:sp>
        <p:nvSpPr>
          <p:cNvPr id="2" name="TextBox 1"/>
          <p:cNvSpPr txBox="1"/>
          <p:nvPr/>
        </p:nvSpPr>
        <p:spPr>
          <a:xfrm>
            <a:off x="539552" y="2492896"/>
            <a:ext cx="7941839" cy="523220"/>
          </a:xfrm>
          <a:prstGeom prst="rect">
            <a:avLst/>
          </a:prstGeom>
          <a:solidFill>
            <a:srgbClr val="FFFF00"/>
          </a:solidFill>
          <a:effectLst>
            <a:outerShdw blurRad="50800" dist="38100" dir="2700000" algn="tl" rotWithShape="0">
              <a:prstClr val="black">
                <a:alpha val="40000"/>
              </a:prstClr>
            </a:outerShdw>
          </a:effectLst>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smtClean="0">
                <a:latin typeface="+mn-lt"/>
              </a:rPr>
              <a:t>The 16</a:t>
            </a:r>
            <a:r>
              <a:rPr lang="en-US" sz="2800" baseline="30000" dirty="0" smtClean="0">
                <a:latin typeface="+mn-lt"/>
              </a:rPr>
              <a:t>th</a:t>
            </a:r>
            <a:r>
              <a:rPr lang="en-US" sz="2800" dirty="0" smtClean="0">
                <a:latin typeface="+mn-lt"/>
              </a:rPr>
              <a:t> Congress approved GCW in May 2011.</a:t>
            </a:r>
            <a:endParaRPr lang="en-US" sz="2800" dirty="0">
              <a:latin typeface="+mn-lt"/>
            </a:endParaRPr>
          </a:p>
        </p:txBody>
      </p:sp>
    </p:spTree>
    <p:extLst>
      <p:ext uri="{BB962C8B-B14F-4D97-AF65-F5344CB8AC3E}">
        <p14:creationId xmlns:p14="http://schemas.microsoft.com/office/powerpoint/2010/main" val="269653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5713" y="395953"/>
            <a:ext cx="3774264" cy="584775"/>
          </a:xfrm>
          <a:prstGeom prst="rect">
            <a:avLst/>
          </a:prstGeom>
          <a:noFill/>
        </p:spPr>
        <p:txBody>
          <a:bodyPr wrap="square" rtlCol="0">
            <a:spAutoFit/>
          </a:bodyPr>
          <a:lstStyle/>
          <a:p>
            <a:r>
              <a:rPr lang="en-US" sz="32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GCW MISSION</a:t>
            </a:r>
          </a:p>
        </p:txBody>
      </p:sp>
      <p:sp>
        <p:nvSpPr>
          <p:cNvPr id="6" name="TextBox 5"/>
          <p:cNvSpPr txBox="1"/>
          <p:nvPr/>
        </p:nvSpPr>
        <p:spPr>
          <a:xfrm>
            <a:off x="467544" y="1611372"/>
            <a:ext cx="8186543" cy="4985980"/>
          </a:xfrm>
          <a:prstGeom prst="rect">
            <a:avLst/>
          </a:prstGeom>
          <a:noFill/>
        </p:spPr>
        <p:txBody>
          <a:bodyPr wrap="square" rtlCol="0">
            <a:spAutoFit/>
          </a:bodyPr>
          <a:lstStyle/>
          <a:p>
            <a:r>
              <a:rPr lang="en-US" i="1" dirty="0" smtClean="0">
                <a:solidFill>
                  <a:srgbClr val="000000"/>
                </a:solidFill>
                <a:latin typeface="Arial"/>
              </a:rPr>
              <a:t>GCW will provide authoritative, clear, and useable data, information, and analyses on the past, current and future state of the cryosphere.</a:t>
            </a:r>
          </a:p>
          <a:p>
            <a:endParaRPr lang="en-US" i="1" dirty="0" smtClean="0">
              <a:solidFill>
                <a:srgbClr val="000000"/>
              </a:solidFill>
              <a:latin typeface="Arial"/>
            </a:endParaRPr>
          </a:p>
          <a:p>
            <a:endParaRPr lang="en-US" sz="1050" i="1" dirty="0" smtClean="0">
              <a:solidFill>
                <a:srgbClr val="000000"/>
              </a:solidFill>
              <a:latin typeface="Arial"/>
              <a:cs typeface="Arial" pitchFamily="34" charset="0"/>
            </a:endParaRPr>
          </a:p>
          <a:p>
            <a:pPr marL="0" indent="1588">
              <a:spcBef>
                <a:spcPts val="0"/>
              </a:spcBef>
              <a:buFontTx/>
              <a:buNone/>
            </a:pPr>
            <a:r>
              <a:rPr lang="en-CA" dirty="0" smtClean="0">
                <a:solidFill>
                  <a:srgbClr val="800000"/>
                </a:solidFill>
                <a:latin typeface="Arial"/>
                <a:cs typeface="Arial"/>
              </a:rPr>
              <a:t>GCW will include observations, monitoring, assessment, product development, prediction, and research.</a:t>
            </a:r>
            <a:r>
              <a:rPr lang="en-US" dirty="0" smtClean="0">
                <a:solidFill>
                  <a:srgbClr val="800000"/>
                </a:solidFill>
                <a:latin typeface="Arial"/>
                <a:cs typeface="Arial"/>
              </a:rPr>
              <a:t> </a:t>
            </a:r>
          </a:p>
          <a:p>
            <a:pPr marL="0" indent="1588">
              <a:spcBef>
                <a:spcPts val="0"/>
              </a:spcBef>
              <a:buFontTx/>
              <a:buNone/>
            </a:pPr>
            <a:endParaRPr lang="en-US" dirty="0" smtClean="0">
              <a:solidFill>
                <a:srgbClr val="800000"/>
              </a:solidFill>
              <a:latin typeface="Arial"/>
              <a:cs typeface="Arial"/>
            </a:endParaRPr>
          </a:p>
          <a:p>
            <a:pPr marL="0" indent="1588">
              <a:spcBef>
                <a:spcPts val="0"/>
              </a:spcBef>
              <a:buFontTx/>
              <a:buNone/>
            </a:pPr>
            <a:endParaRPr lang="en-CA" sz="1050" dirty="0" smtClean="0">
              <a:solidFill>
                <a:srgbClr val="000000"/>
              </a:solidFill>
              <a:latin typeface="Arial" pitchFamily="34" charset="0"/>
              <a:cs typeface="Arial" pitchFamily="34" charset="0"/>
            </a:endParaRPr>
          </a:p>
          <a:p>
            <a:pPr marL="0" indent="1588">
              <a:spcBef>
                <a:spcPts val="0"/>
              </a:spcBef>
              <a:buFontTx/>
              <a:buNone/>
            </a:pPr>
            <a:r>
              <a:rPr lang="en-US" b="1" dirty="0" smtClean="0">
                <a:solidFill>
                  <a:srgbClr val="000000"/>
                </a:solidFill>
                <a:latin typeface="Arial" pitchFamily="34" charset="0"/>
                <a:cs typeface="Arial" pitchFamily="34" charset="0"/>
              </a:rPr>
              <a:t>GCW is not assuming the mandate of any of its partners or collaborators. </a:t>
            </a:r>
            <a:r>
              <a:rPr lang="en-US" dirty="0" smtClean="0">
                <a:solidFill>
                  <a:srgbClr val="000000"/>
                </a:solidFill>
                <a:latin typeface="Arial" pitchFamily="34" charset="0"/>
                <a:cs typeface="Arial" pitchFamily="34" charset="0"/>
              </a:rPr>
              <a:t>Instead, GCW enables partners/collaborators to exercise their mandate effectively. </a:t>
            </a:r>
          </a:p>
          <a:p>
            <a:pPr marL="0" indent="1588">
              <a:spcBef>
                <a:spcPts val="0"/>
              </a:spcBef>
              <a:buFontTx/>
              <a:buNone/>
            </a:pPr>
            <a:endParaRPr lang="en-US" dirty="0" smtClean="0">
              <a:solidFill>
                <a:srgbClr val="000000"/>
              </a:solidFill>
              <a:latin typeface="Arial" pitchFamily="34" charset="0"/>
              <a:cs typeface="Arial" pitchFamily="34" charset="0"/>
            </a:endParaRPr>
          </a:p>
          <a:p>
            <a:endParaRPr lang="en-GB" i="1" dirty="0" smtClean="0">
              <a:solidFill>
                <a:srgbClr val="000000"/>
              </a:solidFill>
              <a:latin typeface="Arial" pitchFamily="34" charset="0"/>
              <a:cs typeface="Arial" pitchFamily="34" charset="0"/>
            </a:endParaRPr>
          </a:p>
          <a:p>
            <a:pPr marL="457200" indent="-457200"/>
            <a:endParaRPr lang="en-GB" sz="900" i="1" dirty="0" smtClean="0">
              <a:solidFill>
                <a:srgbClr val="000000"/>
              </a:solidFill>
              <a:latin typeface="Arial" pitchFamily="34" charset="0"/>
              <a:cs typeface="Arial" pitchFamily="34" charset="0"/>
            </a:endParaRPr>
          </a:p>
        </p:txBody>
      </p:sp>
      <p:sp>
        <p:nvSpPr>
          <p:cNvPr id="5" name="Content Placeholder 3"/>
          <p:cNvSpPr txBox="1">
            <a:spLocks/>
          </p:cNvSpPr>
          <p:nvPr/>
        </p:nvSpPr>
        <p:spPr>
          <a:xfrm>
            <a:off x="323528" y="3356992"/>
            <a:ext cx="8352928" cy="180311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1588">
              <a:spcBef>
                <a:spcPts val="0"/>
              </a:spcBef>
              <a:buFontTx/>
              <a:buNone/>
            </a:pPr>
            <a:endParaRPr lang="en-US" sz="2000" dirty="0" smtClean="0">
              <a:solidFill>
                <a:srgbClr val="000000"/>
              </a:solidFill>
              <a:latin typeface="Arial" pitchFamily="34" charset="0"/>
              <a:cs typeface="Arial" pitchFamily="34" charset="0"/>
            </a:endParaRPr>
          </a:p>
        </p:txBody>
      </p:sp>
      <p:pic>
        <p:nvPicPr>
          <p:cNvPr id="7" name="Picture 6" descr="gcw_logo_3c.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82422" y="188640"/>
            <a:ext cx="1589365" cy="1008111"/>
          </a:xfrm>
          <a:prstGeom prst="rect">
            <a:avLst/>
          </a:prstGeom>
        </p:spPr>
      </p:pic>
    </p:spTree>
    <p:extLst>
      <p:ext uri="{BB962C8B-B14F-4D97-AF65-F5344CB8AC3E}">
        <p14:creationId xmlns:p14="http://schemas.microsoft.com/office/powerpoint/2010/main" val="327171049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457200" fontAlgn="auto">
              <a:spcBef>
                <a:spcPts val="0"/>
              </a:spcBef>
              <a:spcAft>
                <a:spcPts val="0"/>
              </a:spcAft>
            </a:pPr>
            <a:endParaRPr lang="en-CA">
              <a:solidFill>
                <a:srgbClr val="000000"/>
              </a:solidFill>
            </a:endParaRPr>
          </a:p>
        </p:txBody>
      </p:sp>
      <p:sp>
        <p:nvSpPr>
          <p:cNvPr id="21" name="Text Box 12"/>
          <p:cNvSpPr txBox="1">
            <a:spLocks noChangeArrowheads="1"/>
          </p:cNvSpPr>
          <p:nvPr/>
        </p:nvSpPr>
        <p:spPr bwMode="auto">
          <a:xfrm>
            <a:off x="180404" y="169476"/>
            <a:ext cx="89281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00"/>
                </a:solidFill>
                <a:latin typeface="Arial"/>
                <a:cs typeface="Arial"/>
              </a:rPr>
              <a:t>Organization: GCW Conceptual Framework</a:t>
            </a:r>
          </a:p>
        </p:txBody>
      </p:sp>
      <p:sp>
        <p:nvSpPr>
          <p:cNvPr id="4" name="TextBox 3"/>
          <p:cNvSpPr txBox="1"/>
          <p:nvPr/>
        </p:nvSpPr>
        <p:spPr>
          <a:xfrm>
            <a:off x="395537" y="6105490"/>
            <a:ext cx="8748464" cy="707886"/>
          </a:xfrm>
          <a:prstGeom prst="rect">
            <a:avLst/>
          </a:prstGeom>
          <a:noFill/>
        </p:spPr>
        <p:txBody>
          <a:bodyPr wrap="square" rtlCol="0">
            <a:spAutoFit/>
          </a:bodyPr>
          <a:lstStyle/>
          <a:p>
            <a:r>
              <a:rPr lang="en-US" sz="2000" dirty="0" smtClean="0">
                <a:latin typeface="+mn-lt"/>
              </a:rPr>
              <a:t>The WMO Executive Council expert panel on Polar Observations, Research, and Services (</a:t>
            </a:r>
            <a:r>
              <a:rPr lang="en-US" sz="2000" b="1" dirty="0" smtClean="0">
                <a:latin typeface="+mn-lt"/>
              </a:rPr>
              <a:t>EC-PORS</a:t>
            </a:r>
            <a:r>
              <a:rPr lang="en-US" sz="2000" dirty="0" smtClean="0">
                <a:latin typeface="+mn-lt"/>
              </a:rPr>
              <a:t>) oversees GCW.</a:t>
            </a:r>
            <a:endParaRPr lang="en-US" sz="2000" dirty="0">
              <a:latin typeface="+mn-lt"/>
            </a:endParaRPr>
          </a:p>
        </p:txBody>
      </p:sp>
      <p:pic>
        <p:nvPicPr>
          <p:cNvPr id="2" name="Picture 1" descr="gcw_structur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4056" y="764704"/>
            <a:ext cx="8100392" cy="5214253"/>
          </a:xfrm>
          <a:prstGeom prst="rect">
            <a:avLst/>
          </a:prstGeom>
        </p:spPr>
      </p:pic>
    </p:spTree>
    <p:extLst>
      <p:ext uri="{BB962C8B-B14F-4D97-AF65-F5344CB8AC3E}">
        <p14:creationId xmlns:p14="http://schemas.microsoft.com/office/powerpoint/2010/main" val="3134314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5776" y="332656"/>
            <a:ext cx="3661579" cy="584776"/>
          </a:xfrm>
          <a:prstGeom prst="rect">
            <a:avLst/>
          </a:prstGeom>
          <a:noFill/>
        </p:spPr>
        <p:txBody>
          <a:bodyPr wrap="none" rtlCol="0">
            <a:spAutoFit/>
          </a:bodyPr>
          <a:lstStyle/>
          <a:p>
            <a:pPr defTabSz="457200" eaLnBrk="1" fontAlgn="auto" hangingPunct="1">
              <a:spcBef>
                <a:spcPts val="0"/>
              </a:spcBef>
              <a:spcAft>
                <a:spcPts val="0"/>
              </a:spcAft>
            </a:pPr>
            <a:r>
              <a:rPr lang="en-US" sz="3200" b="1" dirty="0" smtClean="0">
                <a:solidFill>
                  <a:prstClr val="black"/>
                </a:solidFill>
                <a:latin typeface="Calibri"/>
                <a:cs typeface="Arial"/>
              </a:rPr>
              <a:t>What is GCW doing?</a:t>
            </a:r>
          </a:p>
        </p:txBody>
      </p:sp>
      <p:sp>
        <p:nvSpPr>
          <p:cNvPr id="3" name="TextBox 2"/>
          <p:cNvSpPr txBox="1"/>
          <p:nvPr/>
        </p:nvSpPr>
        <p:spPr>
          <a:xfrm>
            <a:off x="467544" y="1056793"/>
            <a:ext cx="8496944" cy="5632311"/>
          </a:xfrm>
          <a:prstGeom prst="rect">
            <a:avLst/>
          </a:prstGeom>
          <a:noFill/>
        </p:spPr>
        <p:txBody>
          <a:bodyPr wrap="square" rtlCol="0">
            <a:spAutoFit/>
          </a:bodyPr>
          <a:lstStyle/>
          <a:p>
            <a:pPr marL="342900" indent="-342900">
              <a:buFont typeface="Arial"/>
              <a:buChar char="•"/>
            </a:pPr>
            <a:r>
              <a:rPr lang="en-US" sz="2000" dirty="0">
                <a:latin typeface="+mn-lt"/>
              </a:rPr>
              <a:t>developing a </a:t>
            </a:r>
            <a:r>
              <a:rPr lang="en-US" sz="2000" b="1" dirty="0">
                <a:solidFill>
                  <a:srgbClr val="800000"/>
                </a:solidFill>
                <a:latin typeface="+mn-lt"/>
              </a:rPr>
              <a:t>network of surface observations </a:t>
            </a:r>
            <a:r>
              <a:rPr lang="en-US" sz="2000" dirty="0">
                <a:latin typeface="+mn-lt"/>
              </a:rPr>
              <a:t>called "CryoNet", which builds on existing networks;</a:t>
            </a:r>
          </a:p>
          <a:p>
            <a:pPr marL="342900" indent="-342900">
              <a:buFont typeface="Arial"/>
              <a:buChar char="•"/>
            </a:pPr>
            <a:r>
              <a:rPr lang="en-US" sz="2000" dirty="0">
                <a:latin typeface="+mn-lt"/>
              </a:rPr>
              <a:t>developing </a:t>
            </a:r>
            <a:r>
              <a:rPr lang="en-US" sz="2000" b="1" dirty="0">
                <a:solidFill>
                  <a:srgbClr val="800000"/>
                </a:solidFill>
                <a:latin typeface="+mn-lt"/>
              </a:rPr>
              <a:t>measurement guidelines </a:t>
            </a:r>
            <a:r>
              <a:rPr lang="en-US" sz="2000" dirty="0">
                <a:latin typeface="+mn-lt"/>
              </a:rPr>
              <a:t>and best practices;</a:t>
            </a:r>
          </a:p>
          <a:p>
            <a:pPr marL="342900" indent="-342900">
              <a:buFont typeface="Arial"/>
              <a:buChar char="•"/>
            </a:pPr>
            <a:r>
              <a:rPr lang="en-US" sz="2000" dirty="0">
                <a:latin typeface="+mn-lt"/>
              </a:rPr>
              <a:t>refining </a:t>
            </a:r>
            <a:r>
              <a:rPr lang="en-US" sz="2000" b="1" dirty="0">
                <a:solidFill>
                  <a:srgbClr val="800000"/>
                </a:solidFill>
                <a:latin typeface="+mn-lt"/>
              </a:rPr>
              <a:t>observational requirements</a:t>
            </a:r>
            <a:r>
              <a:rPr lang="en-US" sz="2000" dirty="0">
                <a:latin typeface="+mn-lt"/>
              </a:rPr>
              <a:t> for the WMO Rolling Review of Requirements;</a:t>
            </a:r>
          </a:p>
          <a:p>
            <a:pPr marL="342900" indent="-342900">
              <a:buFont typeface="Arial"/>
              <a:buChar char="•"/>
            </a:pPr>
            <a:r>
              <a:rPr lang="en-US" sz="2000" dirty="0">
                <a:latin typeface="+mn-lt"/>
              </a:rPr>
              <a:t>engaging </a:t>
            </a:r>
            <a:r>
              <a:rPr lang="en-US" sz="2000" dirty="0" smtClean="0">
                <a:latin typeface="+mn-lt"/>
              </a:rPr>
              <a:t>in </a:t>
            </a:r>
            <a:r>
              <a:rPr lang="en-US" sz="2000" dirty="0">
                <a:latin typeface="+mn-lt"/>
              </a:rPr>
              <a:t>and </a:t>
            </a:r>
            <a:r>
              <a:rPr lang="en-US" sz="2000" dirty="0" smtClean="0">
                <a:latin typeface="+mn-lt"/>
              </a:rPr>
              <a:t>supportin, </a:t>
            </a:r>
            <a:r>
              <a:rPr lang="en-US" sz="2000" b="1" dirty="0">
                <a:solidFill>
                  <a:srgbClr val="800000"/>
                </a:solidFill>
                <a:latin typeface="+mn-lt"/>
              </a:rPr>
              <a:t>intercomparison of </a:t>
            </a:r>
            <a:r>
              <a:rPr lang="en-US" sz="2000" b="1" dirty="0" smtClean="0">
                <a:solidFill>
                  <a:srgbClr val="800000"/>
                </a:solidFill>
                <a:latin typeface="+mn-lt"/>
              </a:rPr>
              <a:t>products</a:t>
            </a:r>
            <a:r>
              <a:rPr lang="en-US" sz="2000" dirty="0" smtClean="0">
                <a:latin typeface="+mn-lt"/>
              </a:rPr>
              <a:t>;</a:t>
            </a:r>
          </a:p>
          <a:p>
            <a:pPr marL="342900" indent="-342900">
              <a:buFont typeface="Arial"/>
              <a:buChar char="•"/>
            </a:pPr>
            <a:r>
              <a:rPr lang="en-US" sz="2000" dirty="0">
                <a:latin typeface="+mn-lt"/>
              </a:rPr>
              <a:t>c</a:t>
            </a:r>
            <a:r>
              <a:rPr lang="en-US" sz="2000" dirty="0" smtClean="0">
                <a:latin typeface="+mn-lt"/>
              </a:rPr>
              <a:t>ontributing to WMO’s space-based capabilities database (with PSTG);</a:t>
            </a:r>
            <a:endParaRPr lang="en-US" sz="2000" dirty="0">
              <a:latin typeface="+mn-lt"/>
            </a:endParaRPr>
          </a:p>
          <a:p>
            <a:pPr marL="342900" indent="-342900">
              <a:buFont typeface="Arial"/>
              <a:buChar char="•"/>
            </a:pPr>
            <a:r>
              <a:rPr lang="en-US" sz="2000" dirty="0">
                <a:latin typeface="+mn-lt"/>
              </a:rPr>
              <a:t>assessing snow cover products through the </a:t>
            </a:r>
            <a:r>
              <a:rPr lang="en-US" sz="2000" b="1" dirty="0">
                <a:solidFill>
                  <a:srgbClr val="800000"/>
                </a:solidFill>
                <a:latin typeface="+mn-lt"/>
              </a:rPr>
              <a:t>GCW Snow Watch </a:t>
            </a:r>
            <a:r>
              <a:rPr lang="en-US" sz="2000" dirty="0">
                <a:latin typeface="+mn-lt"/>
              </a:rPr>
              <a:t>project</a:t>
            </a:r>
            <a:r>
              <a:rPr lang="en-US" sz="2000" dirty="0" smtClean="0">
                <a:latin typeface="+mn-lt"/>
              </a:rPr>
              <a:t>;</a:t>
            </a:r>
            <a:endParaRPr lang="en-US" sz="2000" dirty="0">
              <a:latin typeface="+mn-lt"/>
            </a:endParaRPr>
          </a:p>
          <a:p>
            <a:pPr marL="342900" indent="-342900">
              <a:buFont typeface="Arial"/>
              <a:buChar char="•"/>
            </a:pPr>
            <a:r>
              <a:rPr lang="en-US" sz="2000" dirty="0">
                <a:latin typeface="+mn-lt"/>
              </a:rPr>
              <a:t>creating </a:t>
            </a:r>
            <a:r>
              <a:rPr lang="en-US" sz="2000" b="1" dirty="0">
                <a:solidFill>
                  <a:srgbClr val="800000"/>
                </a:solidFill>
                <a:latin typeface="+mn-lt"/>
              </a:rPr>
              <a:t>unique products</a:t>
            </a:r>
            <a:r>
              <a:rPr lang="en-US" sz="2000" dirty="0">
                <a:latin typeface="+mn-lt"/>
              </a:rPr>
              <a:t>, e.g., the SWE Tracker, in collaboration with partners;</a:t>
            </a:r>
          </a:p>
          <a:p>
            <a:pPr marL="342900" indent="-342900">
              <a:buFont typeface="Arial"/>
              <a:buChar char="•"/>
            </a:pPr>
            <a:r>
              <a:rPr lang="en-US" sz="2000" dirty="0">
                <a:latin typeface="+mn-lt"/>
              </a:rPr>
              <a:t>engaging in </a:t>
            </a:r>
            <a:r>
              <a:rPr lang="en-US" sz="2000" b="1" dirty="0">
                <a:solidFill>
                  <a:srgbClr val="800000"/>
                </a:solidFill>
                <a:latin typeface="+mn-lt"/>
              </a:rPr>
              <a:t>historical data rescue </a:t>
            </a:r>
            <a:r>
              <a:rPr lang="en-US" sz="2000" dirty="0">
                <a:latin typeface="+mn-lt"/>
              </a:rPr>
              <a:t>(e.g., snow depth);</a:t>
            </a:r>
          </a:p>
          <a:p>
            <a:pPr marL="342900" indent="-342900">
              <a:buFont typeface="Arial"/>
              <a:buChar char="•"/>
            </a:pPr>
            <a:r>
              <a:rPr lang="en-US" sz="2000" dirty="0">
                <a:latin typeface="+mn-lt"/>
              </a:rPr>
              <a:t>building a </a:t>
            </a:r>
            <a:r>
              <a:rPr lang="en-US" sz="2000" b="1" dirty="0">
                <a:solidFill>
                  <a:srgbClr val="800000"/>
                </a:solidFill>
                <a:latin typeface="+mn-lt"/>
              </a:rPr>
              <a:t>snow and ice glossary</a:t>
            </a:r>
            <a:r>
              <a:rPr lang="en-US" sz="2000" dirty="0">
                <a:latin typeface="+mn-lt"/>
              </a:rPr>
              <a:t>;</a:t>
            </a:r>
          </a:p>
          <a:p>
            <a:pPr marL="342900" indent="-342900">
              <a:buFont typeface="Arial"/>
              <a:buChar char="•"/>
            </a:pPr>
            <a:r>
              <a:rPr lang="en-US" sz="2000" dirty="0">
                <a:latin typeface="+mn-lt"/>
              </a:rPr>
              <a:t>developing international training and outreach materials;</a:t>
            </a:r>
          </a:p>
          <a:p>
            <a:pPr marL="342900" indent="-342900">
              <a:buFont typeface="Arial"/>
              <a:buChar char="•"/>
            </a:pPr>
            <a:r>
              <a:rPr lang="en-US" sz="2000" dirty="0">
                <a:latin typeface="+mn-lt"/>
              </a:rPr>
              <a:t>providing </a:t>
            </a:r>
            <a:r>
              <a:rPr lang="en-US" sz="2000" b="1" dirty="0">
                <a:solidFill>
                  <a:srgbClr val="800000"/>
                </a:solidFill>
                <a:latin typeface="+mn-lt"/>
              </a:rPr>
              <a:t>up-to-date information on the state of the </a:t>
            </a:r>
            <a:r>
              <a:rPr lang="en-US" sz="2000" b="1" dirty="0" smtClean="0">
                <a:solidFill>
                  <a:srgbClr val="800000"/>
                </a:solidFill>
                <a:latin typeface="+mn-lt"/>
              </a:rPr>
              <a:t>cryosphere</a:t>
            </a:r>
            <a:r>
              <a:rPr lang="en-US" sz="2000" dirty="0" smtClean="0">
                <a:latin typeface="+mn-lt"/>
              </a:rPr>
              <a:t>;</a:t>
            </a:r>
            <a:endParaRPr lang="en-US" sz="2000" dirty="0">
              <a:latin typeface="+mn-lt"/>
            </a:endParaRPr>
          </a:p>
          <a:p>
            <a:pPr marL="342900" indent="-342900">
              <a:buFont typeface="Arial"/>
              <a:buChar char="•"/>
            </a:pPr>
            <a:r>
              <a:rPr lang="en-US" sz="2000" dirty="0">
                <a:latin typeface="+mn-lt"/>
              </a:rPr>
              <a:t>providing </a:t>
            </a:r>
            <a:r>
              <a:rPr lang="en-US" sz="2000" b="1" dirty="0">
                <a:solidFill>
                  <a:srgbClr val="800000"/>
                </a:solidFill>
                <a:latin typeface="+mn-lt"/>
              </a:rPr>
              <a:t>access to data </a:t>
            </a:r>
            <a:r>
              <a:rPr lang="en-US" sz="2000" dirty="0">
                <a:latin typeface="+mn-lt"/>
              </a:rPr>
              <a:t>through a </a:t>
            </a:r>
            <a:r>
              <a:rPr lang="en-US" sz="2000" dirty="0" smtClean="0">
                <a:latin typeface="+mn-lt"/>
              </a:rPr>
              <a:t>portal;</a:t>
            </a:r>
            <a:endParaRPr lang="en-US" sz="2000" dirty="0">
              <a:latin typeface="+mn-lt"/>
            </a:endParaRPr>
          </a:p>
          <a:p>
            <a:pPr marL="342900" indent="-342900">
              <a:buFont typeface="Arial"/>
              <a:buChar char="•"/>
            </a:pPr>
            <a:r>
              <a:rPr lang="en-US" sz="2000" dirty="0">
                <a:latin typeface="+mn-lt"/>
              </a:rPr>
              <a:t>co-sponsoring workshops.</a:t>
            </a:r>
          </a:p>
        </p:txBody>
      </p:sp>
      <p:pic>
        <p:nvPicPr>
          <p:cNvPr id="7" name="Picture 6" descr="gcw_logo_3c.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8197" y="188640"/>
            <a:ext cx="1059427" cy="671979"/>
          </a:xfrm>
          <a:prstGeom prst="rect">
            <a:avLst/>
          </a:prstGeom>
        </p:spPr>
      </p:pic>
    </p:spTree>
    <p:extLst>
      <p:ext uri="{BB962C8B-B14F-4D97-AF65-F5344CB8AC3E}">
        <p14:creationId xmlns:p14="http://schemas.microsoft.com/office/powerpoint/2010/main" val="302085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22624" y="116632"/>
            <a:ext cx="7009920" cy="1143480"/>
          </a:xfrm>
        </p:spPr>
        <p:txBody>
          <a:bodyPr/>
          <a:lstStyle/>
          <a:p>
            <a:pPr algn="ctr"/>
            <a:r>
              <a:rPr lang="en-US" sz="3200" dirty="0" smtClean="0">
                <a:ea typeface="ＭＳ Ｐゴシック" pitchFamily="-1" charset="-128"/>
                <a:cs typeface="ＭＳ Ｐゴシック" pitchFamily="-1" charset="-128"/>
              </a:rPr>
              <a:t>Who is doing these things?  </a:t>
            </a:r>
            <a:br>
              <a:rPr lang="en-US" sz="3200" dirty="0" smtClean="0">
                <a:ea typeface="ＭＳ Ｐゴシック" pitchFamily="-1" charset="-128"/>
                <a:cs typeface="ＭＳ Ｐゴシック" pitchFamily="-1" charset="-128"/>
              </a:rPr>
            </a:br>
            <a:r>
              <a:rPr lang="en-US" sz="3200" dirty="0" smtClean="0">
                <a:ea typeface="ＭＳ Ｐゴシック" pitchFamily="-1" charset="-128"/>
                <a:cs typeface="ＭＳ Ｐゴシック" pitchFamily="-1" charset="-128"/>
              </a:rPr>
              <a:t>Task Teams</a:t>
            </a:r>
          </a:p>
        </p:txBody>
      </p:sp>
      <p:sp>
        <p:nvSpPr>
          <p:cNvPr id="32771" name="Content Placeholder 2"/>
          <p:cNvSpPr>
            <a:spLocks noGrp="1"/>
          </p:cNvSpPr>
          <p:nvPr>
            <p:ph sz="half" idx="1"/>
          </p:nvPr>
        </p:nvSpPr>
        <p:spPr>
          <a:xfrm>
            <a:off x="611560" y="1628800"/>
            <a:ext cx="7733637" cy="4842276"/>
          </a:xfrm>
        </p:spPr>
        <p:txBody>
          <a:bodyPr/>
          <a:lstStyle/>
          <a:p>
            <a:pPr>
              <a:buFont typeface="Arial"/>
              <a:buChar char="•"/>
            </a:pPr>
            <a:r>
              <a:rPr lang="en-GB" dirty="0" smtClean="0"/>
              <a:t>CryoNet Team</a:t>
            </a:r>
            <a:endParaRPr lang="en-US" dirty="0" smtClean="0"/>
          </a:p>
          <a:p>
            <a:pPr>
              <a:buFont typeface="Arial"/>
              <a:buChar char="•"/>
            </a:pPr>
            <a:r>
              <a:rPr lang="en-GB" dirty="0" smtClean="0"/>
              <a:t>Requirements and Capabilities Team</a:t>
            </a:r>
            <a:endParaRPr lang="en-US" dirty="0" smtClean="0"/>
          </a:p>
          <a:p>
            <a:pPr>
              <a:buFont typeface="Arial"/>
              <a:buChar char="•"/>
            </a:pPr>
            <a:r>
              <a:rPr lang="en-GB" dirty="0" smtClean="0"/>
              <a:t>Infrastructure and Practices Team</a:t>
            </a:r>
            <a:endParaRPr lang="en-US" dirty="0" smtClean="0"/>
          </a:p>
          <a:p>
            <a:pPr>
              <a:buFont typeface="Arial"/>
              <a:buChar char="•"/>
            </a:pPr>
            <a:r>
              <a:rPr lang="en-GB" dirty="0" smtClean="0"/>
              <a:t>Products </a:t>
            </a:r>
            <a:r>
              <a:rPr lang="en-GB" dirty="0"/>
              <a:t>Team</a:t>
            </a:r>
            <a:endParaRPr lang="en-US" dirty="0"/>
          </a:p>
          <a:p>
            <a:pPr>
              <a:buFont typeface="Arial"/>
              <a:buChar char="•"/>
            </a:pPr>
            <a:r>
              <a:rPr lang="en-GB" dirty="0" smtClean="0"/>
              <a:t>Portal Team</a:t>
            </a:r>
            <a:endParaRPr lang="en-US" dirty="0" smtClean="0"/>
          </a:p>
          <a:p>
            <a:pPr>
              <a:buFont typeface="Arial"/>
              <a:buChar char="•"/>
            </a:pPr>
            <a:r>
              <a:rPr lang="en-GB" dirty="0" smtClean="0"/>
              <a:t>Outreach Team</a:t>
            </a:r>
            <a:endParaRPr lang="en-AU" sz="2800" dirty="0" smtClean="0">
              <a:latin typeface="Calibri" pitchFamily="-1" charset="0"/>
              <a:ea typeface="ＭＳ Ｐゴシック" pitchFamily="-1" charset="-128"/>
              <a:cs typeface="ＭＳ Ｐゴシック" pitchFamily="-1" charset="-128"/>
            </a:endParaRPr>
          </a:p>
          <a:p>
            <a:pPr marL="0" indent="0">
              <a:spcBef>
                <a:spcPct val="0"/>
              </a:spcBef>
              <a:spcAft>
                <a:spcPts val="1202"/>
              </a:spcAft>
            </a:pPr>
            <a:endParaRPr lang="en-AU" sz="2000" dirty="0" smtClean="0">
              <a:latin typeface="Calibri" pitchFamily="-1" charset="0"/>
              <a:ea typeface="ＭＳ Ｐゴシック" pitchFamily="-1" charset="-128"/>
              <a:cs typeface="ＭＳ Ｐゴシック" pitchFamily="-1" charset="-128"/>
            </a:endParaRPr>
          </a:p>
        </p:txBody>
      </p:sp>
      <p:sp>
        <p:nvSpPr>
          <p:cNvPr id="32772" name="Slide Number Placeholder 4"/>
          <p:cNvSpPr>
            <a:spLocks noGrp="1"/>
          </p:cNvSpPr>
          <p:nvPr>
            <p:ph type="sldNum" sz="quarter" idx="11"/>
          </p:nvPr>
        </p:nvSpPr>
        <p:spPr bwMode="auto">
          <a:noFill/>
          <a:ln>
            <a:miter lim="800000"/>
            <a:headEnd/>
            <a:tailEnd/>
          </a:ln>
        </p:spPr>
        <p:txBody>
          <a:bodyPr/>
          <a:lstStyle/>
          <a:p>
            <a:pPr>
              <a:buFont typeface="Times New Roman" pitchFamily="-1" charset="0"/>
              <a:buNone/>
            </a:pPr>
            <a:fld id="{AE87820E-97DE-DE4D-800A-7C625A1C6DA2}" type="slidenum">
              <a:rPr lang="en-US" smtClean="0">
                <a:solidFill>
                  <a:srgbClr val="404040"/>
                </a:solidFill>
                <a:latin typeface="Arial" pitchFamily="-1" charset="0"/>
                <a:ea typeface="ＭＳ Ｐゴシック" pitchFamily="-1" charset="-128"/>
                <a:cs typeface="ＭＳ Ｐゴシック" pitchFamily="-1" charset="-128"/>
              </a:rPr>
              <a:pPr>
                <a:buFont typeface="Times New Roman" pitchFamily="-1" charset="0"/>
                <a:buNone/>
              </a:pPr>
              <a:t>7</a:t>
            </a:fld>
            <a:endParaRPr lang="en-US" smtClean="0">
              <a:solidFill>
                <a:srgbClr val="404040"/>
              </a:solidFill>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24808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4"/>
          <p:cNvSpPr>
            <a:spLocks noGrp="1"/>
          </p:cNvSpPr>
          <p:nvPr>
            <p:ph type="sldNum" sz="quarter" idx="11"/>
          </p:nvPr>
        </p:nvSpPr>
        <p:spPr bwMode="auto">
          <a:noFill/>
          <a:ln>
            <a:miter lim="800000"/>
            <a:headEnd/>
            <a:tailEnd/>
          </a:ln>
        </p:spPr>
        <p:txBody>
          <a:bodyPr/>
          <a:lstStyle/>
          <a:p>
            <a:pPr>
              <a:buFont typeface="Times New Roman" pitchFamily="-1" charset="0"/>
              <a:buNone/>
            </a:pPr>
            <a:fld id="{AE87820E-97DE-DE4D-800A-7C625A1C6DA2}" type="slidenum">
              <a:rPr lang="en-US" smtClean="0">
                <a:solidFill>
                  <a:srgbClr val="404040"/>
                </a:solidFill>
                <a:latin typeface="Arial" pitchFamily="-1" charset="0"/>
                <a:ea typeface="ＭＳ Ｐゴシック" pitchFamily="-1" charset="-128"/>
                <a:cs typeface="ＭＳ Ｐゴシック" pitchFamily="-1" charset="-128"/>
              </a:rPr>
              <a:pPr>
                <a:buFont typeface="Times New Roman" pitchFamily="-1" charset="0"/>
                <a:buNone/>
              </a:pPr>
              <a:t>8</a:t>
            </a:fld>
            <a:endParaRPr lang="en-US" smtClean="0">
              <a:solidFill>
                <a:srgbClr val="404040"/>
              </a:solidFill>
              <a:latin typeface="Arial" pitchFamily="-1" charset="0"/>
              <a:ea typeface="ＭＳ Ｐゴシック" pitchFamily="-1" charset="-128"/>
              <a:cs typeface="ＭＳ Ｐゴシック" pitchFamily="-1" charset="-128"/>
            </a:endParaRPr>
          </a:p>
        </p:txBody>
      </p:sp>
      <p:sp>
        <p:nvSpPr>
          <p:cNvPr id="2" name="TextBox 1"/>
          <p:cNvSpPr txBox="1"/>
          <p:nvPr/>
        </p:nvSpPr>
        <p:spPr>
          <a:xfrm>
            <a:off x="395536" y="908720"/>
            <a:ext cx="8208912" cy="4708981"/>
          </a:xfrm>
          <a:prstGeom prst="rect">
            <a:avLst/>
          </a:prstGeom>
          <a:noFill/>
        </p:spPr>
        <p:txBody>
          <a:bodyPr wrap="square" rtlCol="0">
            <a:spAutoFit/>
          </a:bodyPr>
          <a:lstStyle/>
          <a:p>
            <a:r>
              <a:rPr lang="en-GB" sz="2000" dirty="0">
                <a:latin typeface="+mn-lt"/>
              </a:rPr>
              <a:t>The </a:t>
            </a:r>
            <a:r>
              <a:rPr lang="en-GB" sz="2000" i="1" dirty="0">
                <a:latin typeface="+mn-lt"/>
              </a:rPr>
              <a:t>CryoNet Team</a:t>
            </a:r>
            <a:r>
              <a:rPr lang="en-GB" sz="2000" dirty="0">
                <a:latin typeface="+mn-lt"/>
              </a:rPr>
              <a:t> will establish the surface-based observational network. It will </a:t>
            </a:r>
            <a:r>
              <a:rPr lang="en-GB" sz="2000" dirty="0">
                <a:solidFill>
                  <a:srgbClr val="800000"/>
                </a:solidFill>
                <a:latin typeface="+mn-lt"/>
              </a:rPr>
              <a:t>define the types of sites </a:t>
            </a:r>
            <a:r>
              <a:rPr lang="en-GB" sz="2000" dirty="0">
                <a:latin typeface="+mn-lt"/>
              </a:rPr>
              <a:t>in cold climate regions, on land or sea, operating a sustained, standardized programme for observing and monitoring as many cryospheric variables as possible. The team will also </a:t>
            </a:r>
            <a:r>
              <a:rPr lang="en-GB" sz="2000" dirty="0">
                <a:solidFill>
                  <a:srgbClr val="800000"/>
                </a:solidFill>
                <a:latin typeface="+mn-lt"/>
              </a:rPr>
              <a:t>develop a network strategy </a:t>
            </a:r>
            <a:r>
              <a:rPr lang="en-GB" sz="2000" dirty="0">
                <a:latin typeface="+mn-lt"/>
              </a:rPr>
              <a:t>and </a:t>
            </a:r>
            <a:r>
              <a:rPr lang="en-GB" sz="2000" dirty="0">
                <a:solidFill>
                  <a:srgbClr val="800000"/>
                </a:solidFill>
                <a:latin typeface="+mn-lt"/>
              </a:rPr>
              <a:t>formal procedures for becoming part</a:t>
            </a:r>
            <a:r>
              <a:rPr lang="en-GB" sz="2000" dirty="0">
                <a:latin typeface="+mn-lt"/>
              </a:rPr>
              <a:t> of the GCW network, </a:t>
            </a:r>
            <a:r>
              <a:rPr lang="en-GB" sz="2000" dirty="0">
                <a:solidFill>
                  <a:srgbClr val="800000"/>
                </a:solidFill>
                <a:latin typeface="+mn-lt"/>
              </a:rPr>
              <a:t>evaluate selected sites</a:t>
            </a:r>
            <a:r>
              <a:rPr lang="en-GB" sz="2000" dirty="0">
                <a:latin typeface="+mn-lt"/>
              </a:rPr>
              <a:t>, and </a:t>
            </a:r>
            <a:r>
              <a:rPr lang="en-GB" sz="2000" dirty="0">
                <a:solidFill>
                  <a:srgbClr val="800000"/>
                </a:solidFill>
                <a:latin typeface="+mn-lt"/>
              </a:rPr>
              <a:t>determine data availability</a:t>
            </a:r>
            <a:r>
              <a:rPr lang="en-GB" sz="2000" dirty="0">
                <a:latin typeface="+mn-lt"/>
              </a:rPr>
              <a:t>. The </a:t>
            </a:r>
            <a:r>
              <a:rPr lang="en-GB" sz="2000" i="1" dirty="0">
                <a:latin typeface="+mn-lt"/>
              </a:rPr>
              <a:t>CryoNet Team</a:t>
            </a:r>
            <a:r>
              <a:rPr lang="en-GB" sz="2000" dirty="0">
                <a:latin typeface="+mn-lt"/>
              </a:rPr>
              <a:t> will </a:t>
            </a:r>
            <a:r>
              <a:rPr lang="en-GB" sz="2000" dirty="0">
                <a:solidFill>
                  <a:srgbClr val="800000"/>
                </a:solidFill>
                <a:latin typeface="+mn-lt"/>
              </a:rPr>
              <a:t>specify a core set of measurements</a:t>
            </a:r>
            <a:r>
              <a:rPr lang="en-GB" sz="2000" dirty="0">
                <a:latin typeface="+mn-lt"/>
              </a:rPr>
              <a:t> for each site type.</a:t>
            </a:r>
            <a:r>
              <a:rPr lang="en-US" sz="2000" dirty="0">
                <a:latin typeface="+mn-lt"/>
              </a:rPr>
              <a:t> </a:t>
            </a:r>
            <a:endParaRPr lang="en-GB" sz="2000" dirty="0" smtClean="0">
              <a:latin typeface="+mn-lt"/>
            </a:endParaRPr>
          </a:p>
          <a:p>
            <a:endParaRPr lang="en-GB" sz="2000" dirty="0">
              <a:latin typeface="+mn-lt"/>
            </a:endParaRPr>
          </a:p>
          <a:p>
            <a:r>
              <a:rPr lang="en-GB" sz="2000" dirty="0">
                <a:latin typeface="+mn-lt"/>
              </a:rPr>
              <a:t>The </a:t>
            </a:r>
            <a:r>
              <a:rPr lang="en-GB" sz="2000" i="1" dirty="0">
                <a:latin typeface="+mn-lt"/>
              </a:rPr>
              <a:t>Infrastructure and Practices Team</a:t>
            </a:r>
            <a:r>
              <a:rPr lang="en-GB" sz="2000" dirty="0">
                <a:latin typeface="+mn-lt"/>
              </a:rPr>
              <a:t> will </a:t>
            </a:r>
            <a:r>
              <a:rPr lang="en-GB" sz="2000" dirty="0">
                <a:solidFill>
                  <a:srgbClr val="800000"/>
                </a:solidFill>
                <a:latin typeface="+mn-lt"/>
              </a:rPr>
              <a:t>conduct an inventory of measurement methods </a:t>
            </a:r>
            <a:r>
              <a:rPr lang="en-GB" sz="2000" dirty="0">
                <a:latin typeface="+mn-lt"/>
              </a:rPr>
              <a:t>and </a:t>
            </a:r>
            <a:r>
              <a:rPr lang="en-GB" sz="2000" dirty="0">
                <a:solidFill>
                  <a:srgbClr val="800000"/>
                </a:solidFill>
                <a:latin typeface="+mn-lt"/>
              </a:rPr>
              <a:t>infrastructure</a:t>
            </a:r>
            <a:r>
              <a:rPr lang="en-GB" sz="2000" dirty="0">
                <a:latin typeface="+mn-lt"/>
              </a:rPr>
              <a:t> at sites that measure components of the cryosphere. It </a:t>
            </a:r>
            <a:r>
              <a:rPr lang="en-GB" sz="2000" dirty="0">
                <a:solidFill>
                  <a:srgbClr val="800000"/>
                </a:solidFill>
                <a:latin typeface="+mn-lt"/>
              </a:rPr>
              <a:t>will compile best practices</a:t>
            </a:r>
            <a:r>
              <a:rPr lang="en-GB" sz="2000" dirty="0">
                <a:latin typeface="+mn-lt"/>
              </a:rPr>
              <a:t>, guidelines, and standards, </a:t>
            </a:r>
            <a:r>
              <a:rPr lang="en-GB" sz="2000" dirty="0">
                <a:solidFill>
                  <a:srgbClr val="800000"/>
                </a:solidFill>
                <a:latin typeface="+mn-lt"/>
              </a:rPr>
              <a:t>facilitate instrument intercomparisons</a:t>
            </a:r>
            <a:r>
              <a:rPr lang="en-GB" sz="2000" dirty="0">
                <a:latin typeface="+mn-lt"/>
              </a:rPr>
              <a:t>, and promote interaction and collaboration between the scientific and operational communities</a:t>
            </a:r>
            <a:r>
              <a:rPr lang="en-GB" sz="2000" dirty="0" smtClean="0">
                <a:latin typeface="+mn-lt"/>
              </a:rPr>
              <a:t>.</a:t>
            </a:r>
            <a:endParaRPr lang="en-US" sz="2000" dirty="0">
              <a:latin typeface="+mn-lt"/>
            </a:endParaRPr>
          </a:p>
        </p:txBody>
      </p:sp>
    </p:spTree>
    <p:extLst>
      <p:ext uri="{BB962C8B-B14F-4D97-AF65-F5344CB8AC3E}">
        <p14:creationId xmlns:p14="http://schemas.microsoft.com/office/powerpoint/2010/main" val="327181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131840" y="260648"/>
            <a:ext cx="2880320" cy="671110"/>
          </a:xfrm>
        </p:spPr>
        <p:txBody>
          <a:bodyPr lIns="0" tIns="0" rIns="0" bIns="0"/>
          <a:lstStyle/>
          <a:p>
            <a:pPr eaLnBrk="1" hangingPunct="1">
              <a:lnSpc>
                <a:spcPts val="3958"/>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900" dirty="0" smtClean="0">
                <a:latin typeface="Arial" charset="0"/>
                <a:cs typeface="HG Mincho Light J;MS Gothic;HG " charset="0"/>
              </a:rPr>
              <a:t>GCW Timeline</a:t>
            </a:r>
            <a:endParaRPr lang="en-GB" sz="3700" dirty="0">
              <a:latin typeface="Arial" charset="0"/>
              <a:cs typeface="HG Mincho Light J;MS Gothic;HG " charset="0"/>
            </a:endParaRPr>
          </a:p>
        </p:txBody>
      </p:sp>
      <p:sp>
        <p:nvSpPr>
          <p:cNvPr id="24579" name="Line 7"/>
          <p:cNvSpPr>
            <a:spLocks noChangeShapeType="1"/>
          </p:cNvSpPr>
          <p:nvPr/>
        </p:nvSpPr>
        <p:spPr bwMode="auto">
          <a:xfrm>
            <a:off x="683568" y="4437112"/>
            <a:ext cx="799384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24582" name="Line 28"/>
          <p:cNvSpPr>
            <a:spLocks noChangeShapeType="1"/>
          </p:cNvSpPr>
          <p:nvPr/>
        </p:nvSpPr>
        <p:spPr bwMode="auto">
          <a:xfrm flipV="1">
            <a:off x="2354368" y="4389586"/>
            <a:ext cx="0" cy="13825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24583" name="Line 31"/>
          <p:cNvSpPr>
            <a:spLocks noChangeShapeType="1"/>
          </p:cNvSpPr>
          <p:nvPr/>
        </p:nvSpPr>
        <p:spPr bwMode="auto">
          <a:xfrm flipV="1">
            <a:off x="4013248" y="4389586"/>
            <a:ext cx="0" cy="13825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24584" name="Line 33"/>
          <p:cNvSpPr>
            <a:spLocks noChangeShapeType="1"/>
          </p:cNvSpPr>
          <p:nvPr/>
        </p:nvSpPr>
        <p:spPr bwMode="auto">
          <a:xfrm flipV="1">
            <a:off x="1524928" y="4389586"/>
            <a:ext cx="0" cy="13825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24585" name="Line 34"/>
          <p:cNvSpPr>
            <a:spLocks noChangeShapeType="1"/>
          </p:cNvSpPr>
          <p:nvPr/>
        </p:nvSpPr>
        <p:spPr bwMode="auto">
          <a:xfrm flipV="1">
            <a:off x="3183808" y="4389586"/>
            <a:ext cx="0" cy="13825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24586" name="Line 36"/>
          <p:cNvSpPr>
            <a:spLocks noChangeShapeType="1"/>
          </p:cNvSpPr>
          <p:nvPr/>
        </p:nvSpPr>
        <p:spPr bwMode="auto">
          <a:xfrm flipV="1">
            <a:off x="5672128" y="4389586"/>
            <a:ext cx="0" cy="13825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24587" name="Line 38"/>
          <p:cNvSpPr>
            <a:spLocks noChangeShapeType="1"/>
          </p:cNvSpPr>
          <p:nvPr/>
        </p:nvSpPr>
        <p:spPr bwMode="auto">
          <a:xfrm flipV="1">
            <a:off x="4842688" y="4389586"/>
            <a:ext cx="0" cy="13825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24588" name="Line 40"/>
          <p:cNvSpPr>
            <a:spLocks noChangeShapeType="1"/>
          </p:cNvSpPr>
          <p:nvPr/>
        </p:nvSpPr>
        <p:spPr bwMode="auto">
          <a:xfrm flipV="1">
            <a:off x="7331008" y="4389586"/>
            <a:ext cx="0" cy="13825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24589" name="Line 41"/>
          <p:cNvSpPr>
            <a:spLocks noChangeShapeType="1"/>
          </p:cNvSpPr>
          <p:nvPr/>
        </p:nvSpPr>
        <p:spPr bwMode="auto">
          <a:xfrm flipV="1">
            <a:off x="8169088" y="4403987"/>
            <a:ext cx="0" cy="13825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24590" name="Line 42"/>
          <p:cNvSpPr>
            <a:spLocks noChangeShapeType="1"/>
          </p:cNvSpPr>
          <p:nvPr/>
        </p:nvSpPr>
        <p:spPr bwMode="auto">
          <a:xfrm flipV="1">
            <a:off x="6501568" y="4389586"/>
            <a:ext cx="0" cy="13825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24592" name="Text Box 44"/>
          <p:cNvSpPr txBox="1">
            <a:spLocks noChangeArrowheads="1"/>
          </p:cNvSpPr>
          <p:nvPr/>
        </p:nvSpPr>
        <p:spPr bwMode="auto">
          <a:xfrm>
            <a:off x="395536" y="4596968"/>
            <a:ext cx="595437" cy="3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500" dirty="0" smtClean="0">
                <a:solidFill>
                  <a:schemeClr val="accent2"/>
                </a:solidFill>
                <a:latin typeface="Helvetica" charset="0"/>
              </a:rPr>
              <a:t>2007</a:t>
            </a:r>
            <a:endParaRPr lang="en-US" dirty="0"/>
          </a:p>
        </p:txBody>
      </p:sp>
      <p:sp>
        <p:nvSpPr>
          <p:cNvPr id="24593" name="Text Box 45"/>
          <p:cNvSpPr txBox="1">
            <a:spLocks noChangeArrowheads="1"/>
          </p:cNvSpPr>
          <p:nvPr/>
        </p:nvSpPr>
        <p:spPr bwMode="auto">
          <a:xfrm>
            <a:off x="2054416" y="4596968"/>
            <a:ext cx="595437" cy="3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500" dirty="0" smtClean="0">
                <a:solidFill>
                  <a:schemeClr val="accent2"/>
                </a:solidFill>
                <a:latin typeface="Helvetica" charset="0"/>
              </a:rPr>
              <a:t>2009</a:t>
            </a:r>
            <a:endParaRPr lang="en-US" dirty="0"/>
          </a:p>
        </p:txBody>
      </p:sp>
      <p:sp>
        <p:nvSpPr>
          <p:cNvPr id="24594" name="Text Box 46"/>
          <p:cNvSpPr txBox="1">
            <a:spLocks noChangeArrowheads="1"/>
          </p:cNvSpPr>
          <p:nvPr/>
        </p:nvSpPr>
        <p:spPr bwMode="auto">
          <a:xfrm>
            <a:off x="1224976" y="4596968"/>
            <a:ext cx="595437" cy="3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500" dirty="0" smtClean="0">
                <a:solidFill>
                  <a:schemeClr val="accent2"/>
                </a:solidFill>
                <a:latin typeface="Helvetica" charset="0"/>
              </a:rPr>
              <a:t>2008</a:t>
            </a:r>
            <a:endParaRPr lang="en-US" dirty="0"/>
          </a:p>
        </p:txBody>
      </p:sp>
      <p:sp>
        <p:nvSpPr>
          <p:cNvPr id="24595" name="Text Box 47"/>
          <p:cNvSpPr txBox="1">
            <a:spLocks noChangeArrowheads="1"/>
          </p:cNvSpPr>
          <p:nvPr/>
        </p:nvSpPr>
        <p:spPr bwMode="auto">
          <a:xfrm>
            <a:off x="3713296" y="4596968"/>
            <a:ext cx="581254" cy="3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500" dirty="0" smtClean="0">
                <a:solidFill>
                  <a:schemeClr val="accent2"/>
                </a:solidFill>
                <a:latin typeface="Helvetica" charset="0"/>
              </a:rPr>
              <a:t>2011</a:t>
            </a:r>
            <a:endParaRPr lang="en-US" dirty="0"/>
          </a:p>
        </p:txBody>
      </p:sp>
      <p:sp>
        <p:nvSpPr>
          <p:cNvPr id="24596" name="Text Box 48"/>
          <p:cNvSpPr txBox="1">
            <a:spLocks noChangeArrowheads="1"/>
          </p:cNvSpPr>
          <p:nvPr/>
        </p:nvSpPr>
        <p:spPr bwMode="auto">
          <a:xfrm>
            <a:off x="2883856" y="4596968"/>
            <a:ext cx="595437" cy="3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500" dirty="0" smtClean="0">
                <a:solidFill>
                  <a:schemeClr val="accent2"/>
                </a:solidFill>
                <a:latin typeface="Helvetica" charset="0"/>
              </a:rPr>
              <a:t>2010</a:t>
            </a:r>
            <a:endParaRPr lang="en-US" dirty="0"/>
          </a:p>
        </p:txBody>
      </p:sp>
      <p:sp>
        <p:nvSpPr>
          <p:cNvPr id="24597" name="Text Box 49"/>
          <p:cNvSpPr txBox="1">
            <a:spLocks noChangeArrowheads="1"/>
          </p:cNvSpPr>
          <p:nvPr/>
        </p:nvSpPr>
        <p:spPr bwMode="auto">
          <a:xfrm>
            <a:off x="4542736" y="4596968"/>
            <a:ext cx="595437" cy="3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500" dirty="0" smtClean="0">
                <a:solidFill>
                  <a:schemeClr val="accent2"/>
                </a:solidFill>
                <a:latin typeface="Helvetica" charset="0"/>
              </a:rPr>
              <a:t>2012</a:t>
            </a:r>
            <a:endParaRPr lang="en-US" dirty="0"/>
          </a:p>
        </p:txBody>
      </p:sp>
      <p:sp>
        <p:nvSpPr>
          <p:cNvPr id="24598" name="Text Box 50"/>
          <p:cNvSpPr txBox="1">
            <a:spLocks noChangeArrowheads="1"/>
          </p:cNvSpPr>
          <p:nvPr/>
        </p:nvSpPr>
        <p:spPr bwMode="auto">
          <a:xfrm>
            <a:off x="5372176" y="4596968"/>
            <a:ext cx="595437" cy="3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500" dirty="0" smtClean="0">
                <a:solidFill>
                  <a:schemeClr val="accent2"/>
                </a:solidFill>
                <a:latin typeface="Helvetica" charset="0"/>
              </a:rPr>
              <a:t>2013</a:t>
            </a:r>
            <a:endParaRPr lang="en-US" dirty="0"/>
          </a:p>
        </p:txBody>
      </p:sp>
      <p:sp>
        <p:nvSpPr>
          <p:cNvPr id="24599" name="Text Box 51"/>
          <p:cNvSpPr txBox="1">
            <a:spLocks noChangeArrowheads="1"/>
          </p:cNvSpPr>
          <p:nvPr/>
        </p:nvSpPr>
        <p:spPr bwMode="auto">
          <a:xfrm>
            <a:off x="6201616" y="4596968"/>
            <a:ext cx="595437" cy="3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500" dirty="0" smtClean="0">
                <a:solidFill>
                  <a:schemeClr val="accent2"/>
                </a:solidFill>
                <a:latin typeface="Helvetica" charset="0"/>
              </a:rPr>
              <a:t>2014</a:t>
            </a:r>
            <a:endParaRPr lang="en-US" dirty="0"/>
          </a:p>
        </p:txBody>
      </p:sp>
      <p:sp>
        <p:nvSpPr>
          <p:cNvPr id="24603" name="Line 56"/>
          <p:cNvSpPr>
            <a:spLocks noChangeShapeType="1"/>
          </p:cNvSpPr>
          <p:nvPr/>
        </p:nvSpPr>
        <p:spPr bwMode="auto">
          <a:xfrm>
            <a:off x="899592" y="3429000"/>
            <a:ext cx="0" cy="9764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24606" name="Text Box 59"/>
          <p:cNvSpPr txBox="1">
            <a:spLocks noChangeArrowheads="1"/>
          </p:cNvSpPr>
          <p:nvPr/>
        </p:nvSpPr>
        <p:spPr bwMode="auto">
          <a:xfrm>
            <a:off x="179512" y="2745080"/>
            <a:ext cx="1800200" cy="683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300" dirty="0" smtClean="0">
                <a:solidFill>
                  <a:schemeClr val="tx1"/>
                </a:solidFill>
                <a:latin typeface="Helvetica" charset="0"/>
              </a:rPr>
              <a:t>WMO 15</a:t>
            </a:r>
            <a:r>
              <a:rPr lang="en-US" sz="1300" baseline="30000" dirty="0" smtClean="0">
                <a:solidFill>
                  <a:schemeClr val="tx1"/>
                </a:solidFill>
                <a:latin typeface="Helvetica" charset="0"/>
              </a:rPr>
              <a:t>th</a:t>
            </a:r>
            <a:r>
              <a:rPr lang="en-US" sz="1300" dirty="0" smtClean="0">
                <a:solidFill>
                  <a:schemeClr val="tx1"/>
                </a:solidFill>
                <a:latin typeface="Helvetica" charset="0"/>
              </a:rPr>
              <a:t> Congress welcomes proposal for  GCW </a:t>
            </a:r>
            <a:endParaRPr lang="en-US" sz="1300" dirty="0">
              <a:solidFill>
                <a:schemeClr val="tx1"/>
              </a:solidFill>
              <a:latin typeface="Helvetica" charset="0"/>
            </a:endParaRPr>
          </a:p>
        </p:txBody>
      </p:sp>
      <p:sp>
        <p:nvSpPr>
          <p:cNvPr id="24610" name="Text Box 68"/>
          <p:cNvSpPr txBox="1">
            <a:spLocks noChangeArrowheads="1"/>
          </p:cNvSpPr>
          <p:nvPr/>
        </p:nvSpPr>
        <p:spPr bwMode="auto">
          <a:xfrm>
            <a:off x="1475656" y="1628800"/>
            <a:ext cx="1368152" cy="88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300" dirty="0" smtClean="0">
                <a:solidFill>
                  <a:schemeClr val="tx1"/>
                </a:solidFill>
                <a:latin typeface="Helvetica" charset="0"/>
              </a:rPr>
              <a:t>IGOS Cryosphere Theme Report published</a:t>
            </a:r>
            <a:endParaRPr lang="en-US" sz="1300" dirty="0">
              <a:solidFill>
                <a:schemeClr val="tx1"/>
              </a:solidFill>
              <a:latin typeface="Helvetica" charset="0"/>
            </a:endParaRPr>
          </a:p>
        </p:txBody>
      </p:sp>
      <p:cxnSp>
        <p:nvCxnSpPr>
          <p:cNvPr id="24612" name="AutoShape 70"/>
          <p:cNvCxnSpPr>
            <a:cxnSpLocks noChangeShapeType="1"/>
            <a:endCxn id="24610" idx="2"/>
          </p:cNvCxnSpPr>
          <p:nvPr/>
        </p:nvCxnSpPr>
        <p:spPr bwMode="auto">
          <a:xfrm rot="5400000" flipH="1" flipV="1">
            <a:off x="783519" y="3060899"/>
            <a:ext cx="1924337" cy="828090"/>
          </a:xfrm>
          <a:prstGeom prst="bentConnector3">
            <a:avLst>
              <a:gd name="adj1" fmla="val 30589"/>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24616" name="Line 75"/>
          <p:cNvSpPr>
            <a:spLocks noChangeShapeType="1"/>
          </p:cNvSpPr>
          <p:nvPr/>
        </p:nvSpPr>
        <p:spPr bwMode="auto">
          <a:xfrm flipV="1">
            <a:off x="4644008" y="2492895"/>
            <a:ext cx="0" cy="19154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24618" name="Text Box 77"/>
          <p:cNvSpPr txBox="1">
            <a:spLocks noChangeArrowheads="1"/>
          </p:cNvSpPr>
          <p:nvPr/>
        </p:nvSpPr>
        <p:spPr bwMode="auto">
          <a:xfrm>
            <a:off x="3995936" y="1556792"/>
            <a:ext cx="1402616" cy="88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300" dirty="0" smtClean="0">
                <a:solidFill>
                  <a:schemeClr val="tx1"/>
                </a:solidFill>
                <a:latin typeface="Helvetica" charset="0"/>
              </a:rPr>
              <a:t>First GCW Implementation Workshop (Geneva)</a:t>
            </a:r>
            <a:endParaRPr lang="en-US" sz="1300" dirty="0">
              <a:solidFill>
                <a:schemeClr val="tx1"/>
              </a:solidFill>
              <a:latin typeface="Helvetica" charset="0"/>
            </a:endParaRPr>
          </a:p>
        </p:txBody>
      </p:sp>
      <p:sp>
        <p:nvSpPr>
          <p:cNvPr id="24621" name="Text Box 81"/>
          <p:cNvSpPr txBox="1">
            <a:spLocks noChangeArrowheads="1"/>
          </p:cNvSpPr>
          <p:nvPr/>
        </p:nvSpPr>
        <p:spPr bwMode="auto">
          <a:xfrm>
            <a:off x="4932040" y="2961104"/>
            <a:ext cx="1244160" cy="683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300" dirty="0" smtClean="0">
                <a:solidFill>
                  <a:schemeClr val="tx1"/>
                </a:solidFill>
                <a:latin typeface="Helvetica" charset="0"/>
              </a:rPr>
              <a:t>First CryoNet workshop (Vienna)</a:t>
            </a:r>
            <a:endParaRPr lang="en-US" sz="1300" dirty="0">
              <a:solidFill>
                <a:schemeClr val="tx1"/>
              </a:solidFill>
              <a:latin typeface="Helvetica" charset="0"/>
            </a:endParaRPr>
          </a:p>
        </p:txBody>
      </p:sp>
      <p:cxnSp>
        <p:nvCxnSpPr>
          <p:cNvPr id="24624" name="AutoShape 86"/>
          <p:cNvCxnSpPr>
            <a:cxnSpLocks noChangeShapeType="1"/>
          </p:cNvCxnSpPr>
          <p:nvPr/>
        </p:nvCxnSpPr>
        <p:spPr bwMode="auto">
          <a:xfrm rot="16200000" flipV="1">
            <a:off x="3341272" y="3507600"/>
            <a:ext cx="1170994" cy="72576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4625" name="AutoShape 87"/>
          <p:cNvCxnSpPr>
            <a:cxnSpLocks noChangeShapeType="1"/>
          </p:cNvCxnSpPr>
          <p:nvPr/>
        </p:nvCxnSpPr>
        <p:spPr bwMode="auto">
          <a:xfrm flipV="1">
            <a:off x="5436096" y="3645024"/>
            <a:ext cx="0" cy="7920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4626" name="Text Box 88"/>
          <p:cNvSpPr txBox="1">
            <a:spLocks noChangeArrowheads="1"/>
          </p:cNvSpPr>
          <p:nvPr/>
        </p:nvSpPr>
        <p:spPr bwMode="auto">
          <a:xfrm>
            <a:off x="5868144" y="1844824"/>
            <a:ext cx="1512168" cy="683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300" dirty="0" smtClean="0">
                <a:solidFill>
                  <a:schemeClr val="tx1"/>
                </a:solidFill>
                <a:latin typeface="Helvetica" charset="0"/>
              </a:rPr>
              <a:t>First Snow Watch workshop (Toronto)</a:t>
            </a:r>
            <a:endParaRPr lang="en-US" sz="1300" dirty="0">
              <a:solidFill>
                <a:schemeClr val="tx1"/>
              </a:solidFill>
              <a:latin typeface="Helvetica" charset="0"/>
            </a:endParaRPr>
          </a:p>
        </p:txBody>
      </p:sp>
      <p:sp>
        <p:nvSpPr>
          <p:cNvPr id="24635" name="Line 79"/>
          <p:cNvSpPr>
            <a:spLocks noChangeShapeType="1"/>
          </p:cNvSpPr>
          <p:nvPr/>
        </p:nvSpPr>
        <p:spPr bwMode="auto">
          <a:xfrm>
            <a:off x="6804248" y="3429000"/>
            <a:ext cx="7200" cy="9749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67" name="Text Box 59"/>
          <p:cNvSpPr txBox="1">
            <a:spLocks noChangeArrowheads="1"/>
          </p:cNvSpPr>
          <p:nvPr/>
        </p:nvSpPr>
        <p:spPr bwMode="auto">
          <a:xfrm>
            <a:off x="2627784" y="2780928"/>
            <a:ext cx="1800200" cy="4838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300" dirty="0" smtClean="0">
                <a:solidFill>
                  <a:schemeClr val="tx1"/>
                </a:solidFill>
                <a:latin typeface="Helvetica" charset="0"/>
              </a:rPr>
              <a:t>WMO 16</a:t>
            </a:r>
            <a:r>
              <a:rPr lang="en-US" sz="1300" baseline="30000" dirty="0" smtClean="0">
                <a:solidFill>
                  <a:schemeClr val="tx1"/>
                </a:solidFill>
                <a:latin typeface="Helvetica" charset="0"/>
              </a:rPr>
              <a:t>th</a:t>
            </a:r>
            <a:r>
              <a:rPr lang="en-US" sz="1300" dirty="0" smtClean="0">
                <a:solidFill>
                  <a:schemeClr val="tx1"/>
                </a:solidFill>
                <a:latin typeface="Helvetica" charset="0"/>
              </a:rPr>
              <a:t> Congress approves GCW </a:t>
            </a:r>
            <a:endParaRPr lang="en-US" sz="1300" dirty="0">
              <a:solidFill>
                <a:schemeClr val="tx1"/>
              </a:solidFill>
              <a:latin typeface="Helvetica" charset="0"/>
            </a:endParaRPr>
          </a:p>
        </p:txBody>
      </p:sp>
      <p:sp>
        <p:nvSpPr>
          <p:cNvPr id="70" name="Text Box 51"/>
          <p:cNvSpPr txBox="1">
            <a:spLocks noChangeArrowheads="1"/>
          </p:cNvSpPr>
          <p:nvPr/>
        </p:nvSpPr>
        <p:spPr bwMode="auto">
          <a:xfrm>
            <a:off x="7100575" y="4581128"/>
            <a:ext cx="595437" cy="3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500" dirty="0" smtClean="0">
                <a:solidFill>
                  <a:schemeClr val="accent2"/>
                </a:solidFill>
                <a:latin typeface="Helvetica" charset="0"/>
              </a:rPr>
              <a:t>2015</a:t>
            </a:r>
            <a:endParaRPr lang="en-US" dirty="0"/>
          </a:p>
        </p:txBody>
      </p:sp>
      <p:sp>
        <p:nvSpPr>
          <p:cNvPr id="71" name="Line 33"/>
          <p:cNvSpPr>
            <a:spLocks noChangeShapeType="1"/>
          </p:cNvSpPr>
          <p:nvPr/>
        </p:nvSpPr>
        <p:spPr bwMode="auto">
          <a:xfrm flipV="1">
            <a:off x="683568" y="4365104"/>
            <a:ext cx="0" cy="13825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72" name="Text Box 51"/>
          <p:cNvSpPr txBox="1">
            <a:spLocks noChangeArrowheads="1"/>
          </p:cNvSpPr>
          <p:nvPr/>
        </p:nvSpPr>
        <p:spPr bwMode="auto">
          <a:xfrm>
            <a:off x="7864995" y="4581128"/>
            <a:ext cx="595437" cy="3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500" dirty="0" smtClean="0">
                <a:solidFill>
                  <a:schemeClr val="accent2"/>
                </a:solidFill>
                <a:latin typeface="Helvetica" charset="0"/>
              </a:rPr>
              <a:t>2016</a:t>
            </a:r>
            <a:endParaRPr lang="en-US" dirty="0"/>
          </a:p>
        </p:txBody>
      </p:sp>
      <p:cxnSp>
        <p:nvCxnSpPr>
          <p:cNvPr id="85" name="AutoShape 70"/>
          <p:cNvCxnSpPr>
            <a:cxnSpLocks noChangeShapeType="1"/>
          </p:cNvCxnSpPr>
          <p:nvPr/>
        </p:nvCxnSpPr>
        <p:spPr bwMode="auto">
          <a:xfrm rot="5400000" flipH="1" flipV="1">
            <a:off x="5194005" y="3239045"/>
            <a:ext cx="1852335" cy="504055"/>
          </a:xfrm>
          <a:prstGeom prst="bentConnector3">
            <a:avLst>
              <a:gd name="adj1" fmla="val 31448"/>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94" name="Text Box 88"/>
          <p:cNvSpPr txBox="1">
            <a:spLocks noChangeArrowheads="1"/>
          </p:cNvSpPr>
          <p:nvPr/>
        </p:nvSpPr>
        <p:spPr bwMode="auto">
          <a:xfrm>
            <a:off x="6444208" y="2708920"/>
            <a:ext cx="1224136" cy="683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300" dirty="0" smtClean="0">
                <a:solidFill>
                  <a:schemeClr val="tx1"/>
                </a:solidFill>
                <a:latin typeface="Helvetica" charset="0"/>
              </a:rPr>
              <a:t>CryoNet Team meeting (Reykjavik)</a:t>
            </a:r>
            <a:endParaRPr lang="en-US" sz="1300" dirty="0">
              <a:solidFill>
                <a:schemeClr val="tx1"/>
              </a:solidFill>
              <a:latin typeface="Helvetica" charset="0"/>
            </a:endParaRPr>
          </a:p>
        </p:txBody>
      </p:sp>
      <p:sp>
        <p:nvSpPr>
          <p:cNvPr id="39" name="Text Box 81"/>
          <p:cNvSpPr txBox="1">
            <a:spLocks noChangeArrowheads="1"/>
          </p:cNvSpPr>
          <p:nvPr/>
        </p:nvSpPr>
        <p:spPr bwMode="auto">
          <a:xfrm>
            <a:off x="5652120" y="5301208"/>
            <a:ext cx="1244160" cy="683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945" tIns="41473" rIns="82945" bIns="41473">
            <a:spAutoFit/>
          </a:bodyPr>
          <a:lstStyle>
            <a:lvl1pPr>
              <a:defRPr sz="2400">
                <a:solidFill>
                  <a:schemeClr val="bg1"/>
                </a:solidFill>
                <a:latin typeface="Times New Roman" charset="0"/>
                <a:ea typeface="ＭＳ Ｐゴシック" charset="0"/>
                <a:cs typeface="HG Mincho Light J;MS Gothic;HG " charset="0"/>
              </a:defRPr>
            </a:lvl1pPr>
            <a:lvl2pPr marL="37931725" indent="-37474525">
              <a:defRPr sz="2400">
                <a:solidFill>
                  <a:schemeClr val="bg1"/>
                </a:solidFill>
                <a:latin typeface="Times New Roman" charset="0"/>
                <a:ea typeface="HG Mincho Light J;MS Gothic;HG " charset="0"/>
                <a:cs typeface="HG Mincho Light J;MS Gothic;HG " charset="0"/>
              </a:defRPr>
            </a:lvl2pPr>
            <a:lvl3pPr>
              <a:defRPr sz="2400">
                <a:solidFill>
                  <a:schemeClr val="bg1"/>
                </a:solidFill>
                <a:latin typeface="Times New Roman" charset="0"/>
                <a:ea typeface="HG Mincho Light J;MS Gothic;HG " charset="0"/>
                <a:cs typeface="HG Mincho Light J;MS Gothic;HG " charset="0"/>
              </a:defRPr>
            </a:lvl3pPr>
            <a:lvl4pPr>
              <a:defRPr sz="2400">
                <a:solidFill>
                  <a:schemeClr val="bg1"/>
                </a:solidFill>
                <a:latin typeface="Times New Roman" charset="0"/>
                <a:ea typeface="HG Mincho Light J;MS Gothic;HG " charset="0"/>
                <a:cs typeface="HG Mincho Light J;MS Gothic;HG " charset="0"/>
              </a:defRPr>
            </a:lvl4pPr>
            <a:lvl5pPr>
              <a:defRPr sz="2400">
                <a:solidFill>
                  <a:schemeClr val="bg1"/>
                </a:solidFill>
                <a:latin typeface="Times New Roman" charset="0"/>
                <a:ea typeface="HG Mincho Light J;MS Gothic;HG " charset="0"/>
                <a:cs typeface="HG Mincho Light J;MS Gothic;HG " charset="0"/>
              </a:defRPr>
            </a:lvl5pPr>
            <a:lvl6pPr marL="4572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6pPr>
            <a:lvl7pPr marL="9144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7pPr>
            <a:lvl8pPr marL="13716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8pPr>
            <a:lvl9pPr marL="1828800" eaLnBrk="0" fontAlgn="base" hangingPunct="0">
              <a:spcBef>
                <a:spcPct val="0"/>
              </a:spcBef>
              <a:spcAft>
                <a:spcPct val="0"/>
              </a:spcAft>
              <a:defRPr sz="2400">
                <a:solidFill>
                  <a:schemeClr val="bg1"/>
                </a:solidFill>
                <a:latin typeface="Times New Roman" charset="0"/>
                <a:ea typeface="HG Mincho Light J;MS Gothic;HG " charset="0"/>
                <a:cs typeface="HG Mincho Light J;MS Gothic;HG " charset="0"/>
              </a:defRPr>
            </a:lvl9pPr>
          </a:lstStyle>
          <a:p>
            <a:r>
              <a:rPr lang="en-US" sz="1300" dirty="0" smtClean="0">
                <a:solidFill>
                  <a:schemeClr val="tx1"/>
                </a:solidFill>
                <a:latin typeface="Helvetica" charset="0"/>
              </a:rPr>
              <a:t>Asia CryoNet workshop (Beijing)</a:t>
            </a:r>
            <a:endParaRPr lang="en-US" sz="1300" dirty="0">
              <a:solidFill>
                <a:schemeClr val="tx1"/>
              </a:solidFill>
              <a:latin typeface="Helvetica" charset="0"/>
            </a:endParaRPr>
          </a:p>
        </p:txBody>
      </p:sp>
      <p:cxnSp>
        <p:nvCxnSpPr>
          <p:cNvPr id="42" name="AutoShape 87"/>
          <p:cNvCxnSpPr>
            <a:cxnSpLocks noChangeShapeType="1"/>
          </p:cNvCxnSpPr>
          <p:nvPr/>
        </p:nvCxnSpPr>
        <p:spPr bwMode="auto">
          <a:xfrm flipV="1">
            <a:off x="6228184" y="4437112"/>
            <a:ext cx="0" cy="7920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766426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Theme1">
  <a:themeElements>
    <a:clrScheme name="Extra Custom">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009900"/>
      </a:accent6>
      <a:hlink>
        <a:srgbClr val="106485"/>
      </a:hlink>
      <a:folHlink>
        <a:srgbClr val="44B9E8"/>
      </a:folHlink>
    </a:clrScheme>
    <a:fontScheme name="TradeCondensed">
      <a:majorFont>
        <a:latin typeface="TradeGothicBoldCondTwenty"/>
        <a:ea typeface=""/>
        <a:cs typeface=""/>
      </a:majorFont>
      <a:minorFont>
        <a:latin typeface="TradeGothic"/>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WMO_standard_2010">
  <a:themeElements>
    <a:clrScheme name="WMO_standard_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_standard_2010">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WMO_standard_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_standard_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_standard_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_standard_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_standard_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_standard_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_standard_20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_standard_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_standard_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_standard_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_standard_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_standard_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Theme1">
  <a:themeElements>
    <a:clrScheme name="Extra Custom">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009900"/>
      </a:accent6>
      <a:hlink>
        <a:srgbClr val="106485"/>
      </a:hlink>
      <a:folHlink>
        <a:srgbClr val="44B9E8"/>
      </a:folHlink>
    </a:clrScheme>
    <a:fontScheme name="TradeCondensed">
      <a:majorFont>
        <a:latin typeface="TradeGothicBoldCondTwenty"/>
        <a:ea typeface=""/>
        <a:cs typeface=""/>
      </a:majorFont>
      <a:minorFont>
        <a:latin typeface="TradeGothic"/>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6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7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8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9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1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2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3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0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4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11335</TotalTime>
  <Words>1103</Words>
  <Application>Microsoft Office PowerPoint</Application>
  <PresentationFormat>On-screen Show (4:3)</PresentationFormat>
  <Paragraphs>119</Paragraphs>
  <Slides>13</Slides>
  <Notes>9</Notes>
  <HiddenSlides>0</HiddenSlides>
  <MMClips>0</MMClips>
  <ScaleCrop>false</ScaleCrop>
  <HeadingPairs>
    <vt:vector size="4" baseType="variant">
      <vt:variant>
        <vt:lpstr>Theme</vt:lpstr>
      </vt:variant>
      <vt:variant>
        <vt:i4>32</vt:i4>
      </vt:variant>
      <vt:variant>
        <vt:lpstr>Slide Titles</vt:lpstr>
      </vt:variant>
      <vt:variant>
        <vt:i4>13</vt:i4>
      </vt:variant>
    </vt:vector>
  </HeadingPairs>
  <TitlesOfParts>
    <vt:vector size="45" baseType="lpstr">
      <vt:lpstr>WMO Template</vt:lpstr>
      <vt:lpstr>8_WMO Template</vt:lpstr>
      <vt:lpstr>1_WMO Template</vt:lpstr>
      <vt:lpstr>2_WMO Template</vt:lpstr>
      <vt:lpstr>9_WMO Template</vt:lpstr>
      <vt:lpstr>3_WMO Template</vt:lpstr>
      <vt:lpstr>1_Benutzerdefiniertes Design</vt:lpstr>
      <vt:lpstr>4_WMO Template</vt:lpstr>
      <vt:lpstr>5_WMO Template</vt:lpstr>
      <vt:lpstr>1_Theme1</vt:lpstr>
      <vt:lpstr>7_WMO Template</vt:lpstr>
      <vt:lpstr>3_WMO_standard_2010</vt:lpstr>
      <vt:lpstr>15_WMO Template</vt:lpstr>
      <vt:lpstr>2_Theme1</vt:lpstr>
      <vt:lpstr>6_WMO Template</vt:lpstr>
      <vt:lpstr>11_WMO Template</vt:lpstr>
      <vt:lpstr>10_WMO Template</vt:lpstr>
      <vt:lpstr>12_WMO Template</vt:lpstr>
      <vt:lpstr>14_WMO Template</vt:lpstr>
      <vt:lpstr>6_Office Theme</vt:lpstr>
      <vt:lpstr>13_WMO Template</vt:lpstr>
      <vt:lpstr>16_WMO Template</vt:lpstr>
      <vt:lpstr>17_WMO Template</vt:lpstr>
      <vt:lpstr>18_WMO Template</vt:lpstr>
      <vt:lpstr>1_Blank Presentation</vt:lpstr>
      <vt:lpstr>19_WMO Template</vt:lpstr>
      <vt:lpstr>21_WMO Template</vt:lpstr>
      <vt:lpstr>22_WMO Template</vt:lpstr>
      <vt:lpstr>4_Default Design</vt:lpstr>
      <vt:lpstr>23_WMO Template</vt:lpstr>
      <vt:lpstr>20_WMO Template</vt:lpstr>
      <vt:lpstr>24_WMO Template</vt:lpstr>
      <vt:lpstr>PowerPoint Presentation</vt:lpstr>
      <vt:lpstr>PowerPoint Presentation</vt:lpstr>
      <vt:lpstr>PowerPoint Presentation</vt:lpstr>
      <vt:lpstr>PowerPoint Presentation</vt:lpstr>
      <vt:lpstr>PowerPoint Presentation</vt:lpstr>
      <vt:lpstr>PowerPoint Presentation</vt:lpstr>
      <vt:lpstr>Who is doing these things?   Task Teams</vt:lpstr>
      <vt:lpstr>PowerPoint Presentation</vt:lpstr>
      <vt:lpstr>GCW Timeline</vt:lpstr>
      <vt:lpstr>PowerPoint Presentation</vt:lpstr>
      <vt:lpstr>PowerPoint Presentation</vt:lpstr>
      <vt:lpstr>PowerPoint Presentation</vt:lpstr>
      <vt:lpstr>GCW coordination element: information integration and distribution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Meteorological Organization Working together in weather, climate and water</dc:title>
  <dc:creator>Goodison M</dc:creator>
  <cp:lastModifiedBy>admin</cp:lastModifiedBy>
  <cp:revision>183</cp:revision>
  <dcterms:created xsi:type="dcterms:W3CDTF">2011-05-23T11:13:26Z</dcterms:created>
  <dcterms:modified xsi:type="dcterms:W3CDTF">2014-01-21T14:53:56Z</dcterms:modified>
</cp:coreProperties>
</file>