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63" r:id="rId3"/>
    <p:sldId id="364" r:id="rId4"/>
    <p:sldId id="359" r:id="rId5"/>
    <p:sldId id="353" r:id="rId6"/>
    <p:sldId id="360" r:id="rId7"/>
    <p:sldId id="361" r:id="rId8"/>
    <p:sldId id="358" r:id="rId9"/>
    <p:sldId id="348" r:id="rId10"/>
    <p:sldId id="352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CCCCCC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3" autoAdjust="0"/>
    <p:restoredTop sz="86387" autoAdjust="0"/>
  </p:normalViewPr>
  <p:slideViewPr>
    <p:cSldViewPr snapToGrid="0" snapToObjects="1">
      <p:cViewPr varScale="1">
        <p:scale>
          <a:sx n="110" d="100"/>
          <a:sy n="110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1F90-EEB3-46BB-BBBB-3895ED85F577}" type="datetimeFigureOut">
              <a:rPr lang="de-DE" smtClean="0"/>
              <a:t>09.12.2015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22EF-411D-442B-872C-1C6252A7C4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19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65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2EF-411D-442B-872C-1C6252A7C49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7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6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3" descr="ZAMG PP_FOLIE1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9529054D-C64E-4133-A122-DAFB0FDD6754}" type="datetime1">
              <a:rPr lang="de-DE" smtClean="0"/>
              <a:t>09.12.2015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181101"/>
            <a:ext cx="7629525" cy="544830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2" name="Grafik 11" descr="C:\Users\Schoener\AppData\Local\Microsoft\Windows\Temporary Internet Files\Content.Word\gcw_logo_lg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48" y="134505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772353" y="5778620"/>
            <a:ext cx="1238750" cy="10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2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ZAMG PP_FOLIE2_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47650" y="377826"/>
            <a:ext cx="7038975" cy="71755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de-DE" sz="2200" kern="1200" dirty="0">
                <a:solidFill>
                  <a:schemeClr val="bg1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47650" y="1095376"/>
            <a:ext cx="7038976" cy="4952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8058150" y="1450976"/>
            <a:ext cx="923925" cy="215900"/>
          </a:xfrm>
          <a:prstGeom prst="rect">
            <a:avLst/>
          </a:prstGeom>
        </p:spPr>
        <p:txBody>
          <a:bodyPr/>
          <a:lstStyle>
            <a:lvl1pPr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algn="r"/>
            <a:fld id="{77C2F5E7-1F0E-42CA-82EB-B8778F126E0B}" type="datetime1">
              <a:rPr lang="de-DE" smtClean="0"/>
              <a:t>09.12.2015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58150" y="1257300"/>
            <a:ext cx="923925" cy="193676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defRPr lang="de-DE" sz="10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8150" y="1666877"/>
            <a:ext cx="923925" cy="228598"/>
          </a:xfrm>
          <a:prstGeom prst="rect">
            <a:avLst/>
          </a:prstGeom>
        </p:spPr>
        <p:txBody>
          <a:bodyPr/>
          <a:lstStyle>
            <a:lvl1pPr marL="0" algn="r" defTabSz="457200" rtl="0" eaLnBrk="1" latinLnBrk="0" hangingPunct="1">
              <a:defRPr lang="de-DE" sz="1000" kern="1200" smtClean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r>
              <a:rPr lang="de-DE" dirty="0" smtClean="0"/>
              <a:t>Folie </a:t>
            </a:r>
            <a:fld id="{6535AE78-FD87-2040-A917-FBB53FA971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47650" y="1666877"/>
            <a:ext cx="7629525" cy="4952998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de-DE" sz="1800" kern="1200" dirty="0">
                <a:solidFill>
                  <a:srgbClr val="3C3C3B"/>
                </a:solidFill>
                <a:latin typeface="Unit-Light"/>
                <a:ea typeface="+mn-ea"/>
                <a:cs typeface="Unit-Ligh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5" name="Grafik 14" descr="C:\Users\Schoener\AppData\Local\Microsoft\Windows\Temporary Internet Files\Content.Word\gcw_logo_lg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20" y="119992"/>
            <a:ext cx="1417955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7772353" y="5778620"/>
            <a:ext cx="1238750" cy="10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9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457200" y="1828800"/>
            <a:ext cx="3467100" cy="43434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076700" y="1828800"/>
            <a:ext cx="3467100" cy="4343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2400" y="381000"/>
            <a:ext cx="1143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21E892-BC8E-410F-9A9F-B9482BD0CF69}" type="datetime1">
              <a:rPr lang="de-DE" altLang="en-US" sz="1400" smtClean="0">
                <a:latin typeface="Times" pitchFamily="18" charset="0"/>
              </a:rPr>
              <a:t>09.12.2015</a:t>
            </a:fld>
            <a:endParaRPr lang="de-DE" altLang="en-US" sz="1400">
              <a:latin typeface="Times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400" y="1524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 sz="1400">
              <a:latin typeface="Times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52400" y="6096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Folie </a:t>
            </a:r>
            <a:fld id="{9F9A62C0-9676-4C16-BA01-B1EDE4133719}" type="slidenum">
              <a:rPr lang="de-DE" altLang="en-US"/>
              <a:pPr/>
              <a:t>‹Nr.›</a:t>
            </a:fld>
            <a:endParaRPr lang="de-DE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8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" descr="ZAMG PP_TITEL_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7651" y="2409824"/>
            <a:ext cx="683895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7650" y="3248025"/>
            <a:ext cx="683895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0" y="3962400"/>
            <a:ext cx="914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8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hf sldNum="0" hdr="0" ftr="0" dt="0"/>
  <p:txStyles>
    <p:titleStyle>
      <a:lvl1pPr marL="0" algn="l" defTabSz="457200" rtl="0" eaLnBrk="1" latinLnBrk="0" hangingPunct="1">
        <a:spcBef>
          <a:spcPct val="0"/>
        </a:spcBef>
        <a:buNone/>
        <a:defRPr lang="de-DE" sz="2800" kern="1200" dirty="0">
          <a:solidFill>
            <a:schemeClr val="bg1"/>
          </a:solidFill>
          <a:latin typeface="Unit-Light"/>
          <a:ea typeface="+mn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lang="de-DE" sz="2400" kern="1200" baseline="0" dirty="0">
          <a:solidFill>
            <a:srgbClr val="3C3C3B"/>
          </a:solidFill>
          <a:latin typeface="Unit-LightItalicTF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126514" y="2278742"/>
            <a:ext cx="2365829" cy="1155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7651" y="2398734"/>
            <a:ext cx="6753223" cy="166687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sz="3600" dirty="0" err="1" smtClean="0"/>
              <a:t>CryoNet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>
                <a:solidFill>
                  <a:srgbClr val="FF0000"/>
                </a:solidFill>
              </a:rPr>
              <a:t>Overview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t="-2565" r="-16426" b="-2565"/>
          <a:stretch>
            <a:fillRect/>
          </a:stretch>
        </p:blipFill>
        <p:spPr bwMode="auto">
          <a:xfrm>
            <a:off x="6589486" y="4536211"/>
            <a:ext cx="2249714" cy="1941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52450" y="4488099"/>
            <a:ext cx="5419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Wolfgang </a:t>
            </a:r>
            <a:r>
              <a:rPr lang="de-AT" dirty="0" smtClean="0"/>
              <a:t>Schöner</a:t>
            </a:r>
          </a:p>
          <a:p>
            <a:r>
              <a:rPr lang="de-AT" dirty="0"/>
              <a:t>o</a:t>
            </a:r>
            <a:r>
              <a:rPr lang="de-AT" dirty="0" smtClean="0"/>
              <a:t>n behalf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GCW-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team</a:t>
            </a:r>
            <a:endParaRPr lang="de-AT" dirty="0"/>
          </a:p>
          <a:p>
            <a:endParaRPr lang="de-AT" dirty="0" smtClean="0"/>
          </a:p>
          <a:p>
            <a:r>
              <a:rPr lang="de-AT" sz="1400" dirty="0" smtClean="0"/>
              <a:t>University </a:t>
            </a:r>
            <a:r>
              <a:rPr lang="de-AT" sz="1400" dirty="0" err="1" smtClean="0"/>
              <a:t>of</a:t>
            </a:r>
            <a:r>
              <a:rPr lang="de-AT" sz="1400" dirty="0" smtClean="0"/>
              <a:t> Graz, Department </a:t>
            </a:r>
            <a:r>
              <a:rPr lang="de-AT" sz="1400" dirty="0" err="1" smtClean="0"/>
              <a:t>of</a:t>
            </a:r>
            <a:r>
              <a:rPr lang="de-AT" sz="1400" dirty="0" smtClean="0"/>
              <a:t> </a:t>
            </a:r>
            <a:r>
              <a:rPr lang="de-AT" sz="1400" dirty="0" err="1" smtClean="0"/>
              <a:t>Geography</a:t>
            </a:r>
            <a:r>
              <a:rPr lang="de-AT" sz="1400" dirty="0" smtClean="0"/>
              <a:t> </a:t>
            </a:r>
            <a:r>
              <a:rPr lang="de-AT" sz="1400" dirty="0" err="1" smtClean="0"/>
              <a:t>and</a:t>
            </a:r>
            <a:r>
              <a:rPr lang="de-AT" sz="1400" dirty="0" smtClean="0"/>
              <a:t> Regional Research, Graz, Austria</a:t>
            </a:r>
            <a:endParaRPr lang="de-AT" sz="1400" dirty="0"/>
          </a:p>
        </p:txBody>
      </p:sp>
      <p:pic>
        <p:nvPicPr>
          <p:cNvPr id="8" name="Picture 2" descr="D:\FOTOARCHIV\LNF2009\DIASHOW_1024\DIASHOW_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88" y="-14514"/>
            <a:ext cx="3608377" cy="2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" descr="Schober-9.jpg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3" y="-14514"/>
            <a:ext cx="3722217" cy="23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FOTOARCHIV\LNF2009\DIASHOW_1024\DIASHOW_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51" y="-14514"/>
            <a:ext cx="3185867" cy="23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C:\Users\Schoener\AppData\Local\Microsoft\Windows\Temporary Internet Files\Content.Word\gcw_logo_l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1" y="2398734"/>
            <a:ext cx="141795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cryosphere_circ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01" y="1675447"/>
            <a:ext cx="3733399" cy="399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GCW and </a:t>
            </a:r>
            <a:r>
              <a:rPr lang="de-AT" dirty="0" err="1" smtClean="0"/>
              <a:t>CryoNet</a:t>
            </a:r>
            <a:endParaRPr lang="de-AT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" y="1313091"/>
            <a:ext cx="8521903" cy="522259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229394" y="5529943"/>
            <a:ext cx="1123406" cy="7663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247650" y="1193074"/>
            <a:ext cx="8626949" cy="54602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818606" y="4075612"/>
            <a:ext cx="4284617" cy="245082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lIns="252000" tIns="180000" rIns="360000" bIns="144000" rtlCol="0">
            <a:spAutoFit/>
          </a:bodyPr>
          <a:lstStyle/>
          <a:p>
            <a:r>
              <a:rPr lang="de-AT" sz="2400" b="1" dirty="0" smtClean="0"/>
              <a:t>GCW </a:t>
            </a:r>
            <a:r>
              <a:rPr lang="de-AT" sz="2400" b="1" dirty="0" err="1" smtClean="0"/>
              <a:t>observing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system</a:t>
            </a:r>
            <a:r>
              <a:rPr lang="de-AT" sz="2400" b="1" dirty="0" smtClean="0"/>
              <a:t>:</a:t>
            </a:r>
          </a:p>
          <a:p>
            <a:endParaRPr lang="de-AT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err="1" smtClean="0"/>
              <a:t>Satellites</a:t>
            </a:r>
            <a:r>
              <a:rPr lang="de-AT" sz="24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GCW </a:t>
            </a:r>
            <a:r>
              <a:rPr lang="de-AT" sz="2400" dirty="0" err="1" smtClean="0"/>
              <a:t>contributing</a:t>
            </a:r>
            <a:r>
              <a:rPr lang="de-AT" sz="2400" dirty="0" smtClean="0"/>
              <a:t> </a:t>
            </a:r>
            <a:r>
              <a:rPr lang="de-AT" sz="2400" dirty="0" err="1" smtClean="0"/>
              <a:t>stations</a:t>
            </a:r>
            <a:endParaRPr lang="de-AT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b="1" dirty="0" err="1" smtClean="0"/>
              <a:t>CryoNet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network</a:t>
            </a:r>
            <a:endParaRPr lang="de-AT" sz="2400" b="1" dirty="0" smtClean="0"/>
          </a:p>
          <a:p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70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objectives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47649" y="1181101"/>
            <a:ext cx="8650691" cy="54483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CryoNet</a:t>
            </a:r>
            <a:r>
              <a:rPr lang="en-US" sz="2400" b="1" dirty="0" smtClean="0"/>
              <a:t> will l</a:t>
            </a:r>
            <a:r>
              <a:rPr lang="en-GB" sz="2400" b="1" dirty="0" smtClean="0"/>
              <a:t>ink with different </a:t>
            </a:r>
            <a:r>
              <a:rPr lang="en-GB" sz="2400" b="1" dirty="0"/>
              <a:t>cryospheric observational networks </a:t>
            </a:r>
            <a:r>
              <a:rPr lang="en-GB" sz="2400" b="1" dirty="0" smtClean="0"/>
              <a:t>to achieve its comprehensive potential through:</a:t>
            </a:r>
          </a:p>
          <a:p>
            <a:endParaRPr lang="de-AT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/>
              <a:t>Extensive monitoring of </a:t>
            </a:r>
            <a:r>
              <a:rPr lang="en-GB" sz="2200" dirty="0" smtClean="0"/>
              <a:t>the cryosphere </a:t>
            </a:r>
            <a:r>
              <a:rPr lang="en-GB" sz="2200" dirty="0"/>
              <a:t>through harmonized measurements</a:t>
            </a:r>
            <a:endParaRPr lang="de-AT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/>
              <a:t>Providing cryospheric-data for improved process understanding and modelling</a:t>
            </a:r>
            <a:endParaRPr lang="de-AT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/>
              <a:t>Providing calibration and validation data for satellite </a:t>
            </a:r>
            <a:r>
              <a:rPr lang="de-AT" sz="2200" dirty="0" err="1" smtClean="0"/>
              <a:t>products</a:t>
            </a:r>
            <a:endParaRPr lang="de-AT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/>
              <a:t>Linking cryospheric ground truth observations to cryospheric models</a:t>
            </a:r>
            <a:endParaRPr lang="de-AT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/>
              <a:t>Training for cryospheric observations</a:t>
            </a:r>
            <a:endParaRPr lang="de-AT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/>
              <a:t>Standardized guidelines for </a:t>
            </a:r>
            <a:r>
              <a:rPr lang="en-GB" sz="2200" dirty="0" err="1"/>
              <a:t>cryospheric</a:t>
            </a:r>
            <a:r>
              <a:rPr lang="en-GB" sz="2200" dirty="0"/>
              <a:t> </a:t>
            </a:r>
            <a:r>
              <a:rPr lang="en-GB" sz="2200" dirty="0" smtClean="0"/>
              <a:t>observations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Long-term</a:t>
            </a:r>
            <a:r>
              <a:rPr lang="en-US" sz="2200" dirty="0">
                <a:solidFill>
                  <a:schemeClr val="tx1"/>
                </a:solidFill>
              </a:rPr>
              <a:t>, sustainable observing and </a:t>
            </a:r>
            <a:r>
              <a:rPr lang="en-US" sz="2200" dirty="0" smtClean="0">
                <a:solidFill>
                  <a:schemeClr val="tx1"/>
                </a:solidFill>
              </a:rPr>
              <a:t>monitoring </a:t>
            </a:r>
            <a:endParaRPr lang="en-GB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 smtClean="0"/>
              <a:t>Cryospheric</a:t>
            </a:r>
            <a:r>
              <a:rPr lang="de-AT" dirty="0" smtClean="0"/>
              <a:t> </a:t>
            </a:r>
            <a:r>
              <a:rPr lang="de-AT" dirty="0" err="1" smtClean="0"/>
              <a:t>surface</a:t>
            </a:r>
            <a:r>
              <a:rPr lang="de-AT" dirty="0" smtClean="0"/>
              <a:t> </a:t>
            </a:r>
            <a:r>
              <a:rPr lang="de-AT" dirty="0" err="1" smtClean="0"/>
              <a:t>observations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complex</a:t>
            </a:r>
            <a:r>
              <a:rPr lang="de-AT" dirty="0" smtClean="0"/>
              <a:t> </a:t>
            </a:r>
            <a:r>
              <a:rPr lang="de-AT" dirty="0" err="1" smtClean="0"/>
              <a:t>structure</a:t>
            </a:r>
            <a:endParaRPr lang="de-AT" sz="1800" dirty="0"/>
          </a:p>
        </p:txBody>
      </p:sp>
      <p:sp>
        <p:nvSpPr>
          <p:cNvPr id="10" name="Freihandform 9"/>
          <p:cNvSpPr/>
          <p:nvPr/>
        </p:nvSpPr>
        <p:spPr>
          <a:xfrm>
            <a:off x="179512" y="1121420"/>
            <a:ext cx="7889631" cy="5403924"/>
          </a:xfrm>
          <a:custGeom>
            <a:avLst/>
            <a:gdLst>
              <a:gd name="connsiteX0" fmla="*/ 128954 w 7889631"/>
              <a:gd name="connsiteY0" fmla="*/ 457200 h 5403924"/>
              <a:gd name="connsiteX1" fmla="*/ 128954 w 7889631"/>
              <a:gd name="connsiteY1" fmla="*/ 457200 h 5403924"/>
              <a:gd name="connsiteX2" fmla="*/ 105508 w 7889631"/>
              <a:gd name="connsiteY2" fmla="*/ 668215 h 5403924"/>
              <a:gd name="connsiteX3" fmla="*/ 82061 w 7889631"/>
              <a:gd name="connsiteY3" fmla="*/ 762000 h 5403924"/>
              <a:gd name="connsiteX4" fmla="*/ 70338 w 7889631"/>
              <a:gd name="connsiteY4" fmla="*/ 797169 h 5403924"/>
              <a:gd name="connsiteX5" fmla="*/ 58615 w 7889631"/>
              <a:gd name="connsiteY5" fmla="*/ 844061 h 5403924"/>
              <a:gd name="connsiteX6" fmla="*/ 23446 w 7889631"/>
              <a:gd name="connsiteY6" fmla="*/ 937846 h 5403924"/>
              <a:gd name="connsiteX7" fmla="*/ 11723 w 7889631"/>
              <a:gd name="connsiteY7" fmla="*/ 973015 h 5403924"/>
              <a:gd name="connsiteX8" fmla="*/ 0 w 7889631"/>
              <a:gd name="connsiteY8" fmla="*/ 1078523 h 5403924"/>
              <a:gd name="connsiteX9" fmla="*/ 23446 w 7889631"/>
              <a:gd name="connsiteY9" fmla="*/ 1488830 h 5403924"/>
              <a:gd name="connsiteX10" fmla="*/ 35169 w 7889631"/>
              <a:gd name="connsiteY10" fmla="*/ 1559169 h 5403924"/>
              <a:gd name="connsiteX11" fmla="*/ 46892 w 7889631"/>
              <a:gd name="connsiteY11" fmla="*/ 1910861 h 5403924"/>
              <a:gd name="connsiteX12" fmla="*/ 23446 w 7889631"/>
              <a:gd name="connsiteY12" fmla="*/ 1957753 h 5403924"/>
              <a:gd name="connsiteX13" fmla="*/ 35169 w 7889631"/>
              <a:gd name="connsiteY13" fmla="*/ 2145323 h 5403924"/>
              <a:gd name="connsiteX14" fmla="*/ 46892 w 7889631"/>
              <a:gd name="connsiteY14" fmla="*/ 2192215 h 5403924"/>
              <a:gd name="connsiteX15" fmla="*/ 93785 w 7889631"/>
              <a:gd name="connsiteY15" fmla="*/ 2250830 h 5403924"/>
              <a:gd name="connsiteX16" fmla="*/ 117231 w 7889631"/>
              <a:gd name="connsiteY16" fmla="*/ 2321169 h 5403924"/>
              <a:gd name="connsiteX17" fmla="*/ 128954 w 7889631"/>
              <a:gd name="connsiteY17" fmla="*/ 2356338 h 5403924"/>
              <a:gd name="connsiteX18" fmla="*/ 152400 w 7889631"/>
              <a:gd name="connsiteY18" fmla="*/ 2391507 h 5403924"/>
              <a:gd name="connsiteX19" fmla="*/ 199292 w 7889631"/>
              <a:gd name="connsiteY19" fmla="*/ 2520461 h 5403924"/>
              <a:gd name="connsiteX20" fmla="*/ 246185 w 7889631"/>
              <a:gd name="connsiteY20" fmla="*/ 2661138 h 5403924"/>
              <a:gd name="connsiteX21" fmla="*/ 293077 w 7889631"/>
              <a:gd name="connsiteY21" fmla="*/ 2790092 h 5403924"/>
              <a:gd name="connsiteX22" fmla="*/ 328246 w 7889631"/>
              <a:gd name="connsiteY22" fmla="*/ 2825261 h 5403924"/>
              <a:gd name="connsiteX23" fmla="*/ 351692 w 7889631"/>
              <a:gd name="connsiteY23" fmla="*/ 2860430 h 5403924"/>
              <a:gd name="connsiteX24" fmla="*/ 375138 w 7889631"/>
              <a:gd name="connsiteY24" fmla="*/ 2930769 h 5403924"/>
              <a:gd name="connsiteX25" fmla="*/ 410308 w 7889631"/>
              <a:gd name="connsiteY25" fmla="*/ 2977661 h 5403924"/>
              <a:gd name="connsiteX26" fmla="*/ 457200 w 7889631"/>
              <a:gd name="connsiteY26" fmla="*/ 3048000 h 5403924"/>
              <a:gd name="connsiteX27" fmla="*/ 539261 w 7889631"/>
              <a:gd name="connsiteY27" fmla="*/ 3118338 h 5403924"/>
              <a:gd name="connsiteX28" fmla="*/ 562708 w 7889631"/>
              <a:gd name="connsiteY28" fmla="*/ 3141784 h 5403924"/>
              <a:gd name="connsiteX29" fmla="*/ 633046 w 7889631"/>
              <a:gd name="connsiteY29" fmla="*/ 3176953 h 5403924"/>
              <a:gd name="connsiteX30" fmla="*/ 691661 w 7889631"/>
              <a:gd name="connsiteY30" fmla="*/ 3235569 h 5403924"/>
              <a:gd name="connsiteX31" fmla="*/ 715108 w 7889631"/>
              <a:gd name="connsiteY31" fmla="*/ 3259015 h 5403924"/>
              <a:gd name="connsiteX32" fmla="*/ 738554 w 7889631"/>
              <a:gd name="connsiteY32" fmla="*/ 3294184 h 5403924"/>
              <a:gd name="connsiteX33" fmla="*/ 808892 w 7889631"/>
              <a:gd name="connsiteY33" fmla="*/ 3364523 h 5403924"/>
              <a:gd name="connsiteX34" fmla="*/ 902677 w 7889631"/>
              <a:gd name="connsiteY34" fmla="*/ 3481753 h 5403924"/>
              <a:gd name="connsiteX35" fmla="*/ 926123 w 7889631"/>
              <a:gd name="connsiteY35" fmla="*/ 3540369 h 5403924"/>
              <a:gd name="connsiteX36" fmla="*/ 937846 w 7889631"/>
              <a:gd name="connsiteY36" fmla="*/ 3575538 h 5403924"/>
              <a:gd name="connsiteX37" fmla="*/ 984738 w 7889631"/>
              <a:gd name="connsiteY37" fmla="*/ 3645877 h 5403924"/>
              <a:gd name="connsiteX38" fmla="*/ 1008185 w 7889631"/>
              <a:gd name="connsiteY38" fmla="*/ 3716215 h 5403924"/>
              <a:gd name="connsiteX39" fmla="*/ 1031631 w 7889631"/>
              <a:gd name="connsiteY39" fmla="*/ 3751384 h 5403924"/>
              <a:gd name="connsiteX40" fmla="*/ 1043354 w 7889631"/>
              <a:gd name="connsiteY40" fmla="*/ 3786553 h 5403924"/>
              <a:gd name="connsiteX41" fmla="*/ 1137138 w 7889631"/>
              <a:gd name="connsiteY41" fmla="*/ 3856892 h 5403924"/>
              <a:gd name="connsiteX42" fmla="*/ 1160585 w 7889631"/>
              <a:gd name="connsiteY42" fmla="*/ 3880338 h 5403924"/>
              <a:gd name="connsiteX43" fmla="*/ 1195754 w 7889631"/>
              <a:gd name="connsiteY43" fmla="*/ 3903784 h 5403924"/>
              <a:gd name="connsiteX44" fmla="*/ 1219200 w 7889631"/>
              <a:gd name="connsiteY44" fmla="*/ 3938953 h 5403924"/>
              <a:gd name="connsiteX45" fmla="*/ 1266092 w 7889631"/>
              <a:gd name="connsiteY45" fmla="*/ 3974123 h 5403924"/>
              <a:gd name="connsiteX46" fmla="*/ 1336431 w 7889631"/>
              <a:gd name="connsiteY46" fmla="*/ 4021015 h 5403924"/>
              <a:gd name="connsiteX47" fmla="*/ 1383323 w 7889631"/>
              <a:gd name="connsiteY47" fmla="*/ 4056184 h 5403924"/>
              <a:gd name="connsiteX48" fmla="*/ 1418492 w 7889631"/>
              <a:gd name="connsiteY48" fmla="*/ 4079630 h 5403924"/>
              <a:gd name="connsiteX49" fmla="*/ 1465385 w 7889631"/>
              <a:gd name="connsiteY49" fmla="*/ 4126523 h 5403924"/>
              <a:gd name="connsiteX50" fmla="*/ 1488831 w 7889631"/>
              <a:gd name="connsiteY50" fmla="*/ 4161692 h 5403924"/>
              <a:gd name="connsiteX51" fmla="*/ 1559169 w 7889631"/>
              <a:gd name="connsiteY51" fmla="*/ 4208584 h 5403924"/>
              <a:gd name="connsiteX52" fmla="*/ 1629508 w 7889631"/>
              <a:gd name="connsiteY52" fmla="*/ 4255477 h 5403924"/>
              <a:gd name="connsiteX53" fmla="*/ 1664677 w 7889631"/>
              <a:gd name="connsiteY53" fmla="*/ 4278923 h 5403924"/>
              <a:gd name="connsiteX54" fmla="*/ 1723292 w 7889631"/>
              <a:gd name="connsiteY54" fmla="*/ 4384430 h 5403924"/>
              <a:gd name="connsiteX55" fmla="*/ 1770185 w 7889631"/>
              <a:gd name="connsiteY55" fmla="*/ 4454769 h 5403924"/>
              <a:gd name="connsiteX56" fmla="*/ 1910861 w 7889631"/>
              <a:gd name="connsiteY56" fmla="*/ 4583723 h 5403924"/>
              <a:gd name="connsiteX57" fmla="*/ 1992923 w 7889631"/>
              <a:gd name="connsiteY57" fmla="*/ 4630615 h 5403924"/>
              <a:gd name="connsiteX58" fmla="*/ 2028092 w 7889631"/>
              <a:gd name="connsiteY58" fmla="*/ 4654061 h 5403924"/>
              <a:gd name="connsiteX59" fmla="*/ 2039815 w 7889631"/>
              <a:gd name="connsiteY59" fmla="*/ 4689230 h 5403924"/>
              <a:gd name="connsiteX60" fmla="*/ 2121877 w 7889631"/>
              <a:gd name="connsiteY60" fmla="*/ 4759569 h 5403924"/>
              <a:gd name="connsiteX61" fmla="*/ 2145323 w 7889631"/>
              <a:gd name="connsiteY61" fmla="*/ 4794738 h 5403924"/>
              <a:gd name="connsiteX62" fmla="*/ 2180492 w 7889631"/>
              <a:gd name="connsiteY62" fmla="*/ 4806461 h 5403924"/>
              <a:gd name="connsiteX63" fmla="*/ 2262554 w 7889631"/>
              <a:gd name="connsiteY63" fmla="*/ 4935415 h 5403924"/>
              <a:gd name="connsiteX64" fmla="*/ 2332892 w 7889631"/>
              <a:gd name="connsiteY64" fmla="*/ 4982307 h 5403924"/>
              <a:gd name="connsiteX65" fmla="*/ 2368061 w 7889631"/>
              <a:gd name="connsiteY65" fmla="*/ 5005753 h 5403924"/>
              <a:gd name="connsiteX66" fmla="*/ 2426677 w 7889631"/>
              <a:gd name="connsiteY66" fmla="*/ 5064369 h 5403924"/>
              <a:gd name="connsiteX67" fmla="*/ 2450123 w 7889631"/>
              <a:gd name="connsiteY67" fmla="*/ 5099538 h 5403924"/>
              <a:gd name="connsiteX68" fmla="*/ 2520461 w 7889631"/>
              <a:gd name="connsiteY68" fmla="*/ 5169877 h 5403924"/>
              <a:gd name="connsiteX69" fmla="*/ 2555631 w 7889631"/>
              <a:gd name="connsiteY69" fmla="*/ 5240215 h 5403924"/>
              <a:gd name="connsiteX70" fmla="*/ 2672861 w 7889631"/>
              <a:gd name="connsiteY70" fmla="*/ 5310553 h 5403924"/>
              <a:gd name="connsiteX71" fmla="*/ 2708031 w 7889631"/>
              <a:gd name="connsiteY71" fmla="*/ 5334000 h 5403924"/>
              <a:gd name="connsiteX72" fmla="*/ 2731477 w 7889631"/>
              <a:gd name="connsiteY72" fmla="*/ 5369169 h 5403924"/>
              <a:gd name="connsiteX73" fmla="*/ 3001108 w 7889631"/>
              <a:gd name="connsiteY73" fmla="*/ 5380892 h 5403924"/>
              <a:gd name="connsiteX74" fmla="*/ 3130061 w 7889631"/>
              <a:gd name="connsiteY74" fmla="*/ 5345723 h 5403924"/>
              <a:gd name="connsiteX75" fmla="*/ 3259015 w 7889631"/>
              <a:gd name="connsiteY75" fmla="*/ 5310553 h 5403924"/>
              <a:gd name="connsiteX76" fmla="*/ 3305908 w 7889631"/>
              <a:gd name="connsiteY76" fmla="*/ 5298830 h 5403924"/>
              <a:gd name="connsiteX77" fmla="*/ 3352800 w 7889631"/>
              <a:gd name="connsiteY77" fmla="*/ 5275384 h 5403924"/>
              <a:gd name="connsiteX78" fmla="*/ 3446585 w 7889631"/>
              <a:gd name="connsiteY78" fmla="*/ 5263661 h 5403924"/>
              <a:gd name="connsiteX79" fmla="*/ 3505200 w 7889631"/>
              <a:gd name="connsiteY79" fmla="*/ 5251938 h 5403924"/>
              <a:gd name="connsiteX80" fmla="*/ 3892061 w 7889631"/>
              <a:gd name="connsiteY80" fmla="*/ 5263661 h 5403924"/>
              <a:gd name="connsiteX81" fmla="*/ 3927231 w 7889631"/>
              <a:gd name="connsiteY81" fmla="*/ 5275384 h 5403924"/>
              <a:gd name="connsiteX82" fmla="*/ 4243754 w 7889631"/>
              <a:gd name="connsiteY82" fmla="*/ 5263661 h 5403924"/>
              <a:gd name="connsiteX83" fmla="*/ 4360985 w 7889631"/>
              <a:gd name="connsiteY83" fmla="*/ 5251938 h 5403924"/>
              <a:gd name="connsiteX84" fmla="*/ 4396154 w 7889631"/>
              <a:gd name="connsiteY84" fmla="*/ 5240215 h 5403924"/>
              <a:gd name="connsiteX85" fmla="*/ 4443046 w 7889631"/>
              <a:gd name="connsiteY85" fmla="*/ 5228492 h 5403924"/>
              <a:gd name="connsiteX86" fmla="*/ 4560277 w 7889631"/>
              <a:gd name="connsiteY86" fmla="*/ 5216769 h 5403924"/>
              <a:gd name="connsiteX87" fmla="*/ 4642338 w 7889631"/>
              <a:gd name="connsiteY87" fmla="*/ 5205046 h 5403924"/>
              <a:gd name="connsiteX88" fmla="*/ 4818185 w 7889631"/>
              <a:gd name="connsiteY88" fmla="*/ 5181600 h 5403924"/>
              <a:gd name="connsiteX89" fmla="*/ 5064369 w 7889631"/>
              <a:gd name="connsiteY89" fmla="*/ 5158153 h 5403924"/>
              <a:gd name="connsiteX90" fmla="*/ 5931877 w 7889631"/>
              <a:gd name="connsiteY90" fmla="*/ 5169877 h 5403924"/>
              <a:gd name="connsiteX91" fmla="*/ 5990492 w 7889631"/>
              <a:gd name="connsiteY91" fmla="*/ 5181600 h 5403924"/>
              <a:gd name="connsiteX92" fmla="*/ 6060831 w 7889631"/>
              <a:gd name="connsiteY92" fmla="*/ 5193323 h 5403924"/>
              <a:gd name="connsiteX93" fmla="*/ 6096000 w 7889631"/>
              <a:gd name="connsiteY93" fmla="*/ 5205046 h 5403924"/>
              <a:gd name="connsiteX94" fmla="*/ 6178061 w 7889631"/>
              <a:gd name="connsiteY94" fmla="*/ 5228492 h 5403924"/>
              <a:gd name="connsiteX95" fmla="*/ 6494585 w 7889631"/>
              <a:gd name="connsiteY95" fmla="*/ 5216769 h 5403924"/>
              <a:gd name="connsiteX96" fmla="*/ 6553200 w 7889631"/>
              <a:gd name="connsiteY96" fmla="*/ 5205046 h 5403924"/>
              <a:gd name="connsiteX97" fmla="*/ 6646985 w 7889631"/>
              <a:gd name="connsiteY97" fmla="*/ 5193323 h 5403924"/>
              <a:gd name="connsiteX98" fmla="*/ 6752492 w 7889631"/>
              <a:gd name="connsiteY98" fmla="*/ 5169877 h 5403924"/>
              <a:gd name="connsiteX99" fmla="*/ 6893169 w 7889631"/>
              <a:gd name="connsiteY99" fmla="*/ 5146430 h 5403924"/>
              <a:gd name="connsiteX100" fmla="*/ 6975231 w 7889631"/>
              <a:gd name="connsiteY100" fmla="*/ 5122984 h 5403924"/>
              <a:gd name="connsiteX101" fmla="*/ 7057292 w 7889631"/>
              <a:gd name="connsiteY101" fmla="*/ 5111261 h 5403924"/>
              <a:gd name="connsiteX102" fmla="*/ 7104185 w 7889631"/>
              <a:gd name="connsiteY102" fmla="*/ 5099538 h 5403924"/>
              <a:gd name="connsiteX103" fmla="*/ 7280031 w 7889631"/>
              <a:gd name="connsiteY103" fmla="*/ 5052646 h 5403924"/>
              <a:gd name="connsiteX104" fmla="*/ 7373815 w 7889631"/>
              <a:gd name="connsiteY104" fmla="*/ 4982307 h 5403924"/>
              <a:gd name="connsiteX105" fmla="*/ 7397261 w 7889631"/>
              <a:gd name="connsiteY105" fmla="*/ 4947138 h 5403924"/>
              <a:gd name="connsiteX106" fmla="*/ 7479323 w 7889631"/>
              <a:gd name="connsiteY106" fmla="*/ 4888523 h 5403924"/>
              <a:gd name="connsiteX107" fmla="*/ 7514492 w 7889631"/>
              <a:gd name="connsiteY107" fmla="*/ 4876800 h 5403924"/>
              <a:gd name="connsiteX108" fmla="*/ 7537938 w 7889631"/>
              <a:gd name="connsiteY108" fmla="*/ 4841630 h 5403924"/>
              <a:gd name="connsiteX109" fmla="*/ 7573108 w 7889631"/>
              <a:gd name="connsiteY109" fmla="*/ 4806461 h 5403924"/>
              <a:gd name="connsiteX110" fmla="*/ 7584831 w 7889631"/>
              <a:gd name="connsiteY110" fmla="*/ 4771292 h 5403924"/>
              <a:gd name="connsiteX111" fmla="*/ 7643446 w 7889631"/>
              <a:gd name="connsiteY111" fmla="*/ 4689230 h 5403924"/>
              <a:gd name="connsiteX112" fmla="*/ 7678615 w 7889631"/>
              <a:gd name="connsiteY112" fmla="*/ 4618892 h 5403924"/>
              <a:gd name="connsiteX113" fmla="*/ 7690338 w 7889631"/>
              <a:gd name="connsiteY113" fmla="*/ 4560277 h 5403924"/>
              <a:gd name="connsiteX114" fmla="*/ 7772400 w 7889631"/>
              <a:gd name="connsiteY114" fmla="*/ 4454769 h 5403924"/>
              <a:gd name="connsiteX115" fmla="*/ 7784123 w 7889631"/>
              <a:gd name="connsiteY115" fmla="*/ 4396153 h 5403924"/>
              <a:gd name="connsiteX116" fmla="*/ 7807569 w 7889631"/>
              <a:gd name="connsiteY116" fmla="*/ 4360984 h 5403924"/>
              <a:gd name="connsiteX117" fmla="*/ 7842738 w 7889631"/>
              <a:gd name="connsiteY117" fmla="*/ 4196861 h 5403924"/>
              <a:gd name="connsiteX118" fmla="*/ 7854461 w 7889631"/>
              <a:gd name="connsiteY118" fmla="*/ 4138246 h 5403924"/>
              <a:gd name="connsiteX119" fmla="*/ 7889631 w 7889631"/>
              <a:gd name="connsiteY119" fmla="*/ 4032738 h 5403924"/>
              <a:gd name="connsiteX120" fmla="*/ 7877908 w 7889631"/>
              <a:gd name="connsiteY120" fmla="*/ 3657600 h 5403924"/>
              <a:gd name="connsiteX121" fmla="*/ 7866185 w 7889631"/>
              <a:gd name="connsiteY121" fmla="*/ 3622430 h 5403924"/>
              <a:gd name="connsiteX122" fmla="*/ 7772400 w 7889631"/>
              <a:gd name="connsiteY122" fmla="*/ 3528646 h 5403924"/>
              <a:gd name="connsiteX123" fmla="*/ 7748954 w 7889631"/>
              <a:gd name="connsiteY123" fmla="*/ 3493477 h 5403924"/>
              <a:gd name="connsiteX124" fmla="*/ 7678615 w 7889631"/>
              <a:gd name="connsiteY124" fmla="*/ 3470030 h 5403924"/>
              <a:gd name="connsiteX125" fmla="*/ 7631723 w 7889631"/>
              <a:gd name="connsiteY125" fmla="*/ 3434861 h 5403924"/>
              <a:gd name="connsiteX126" fmla="*/ 7596554 w 7889631"/>
              <a:gd name="connsiteY126" fmla="*/ 3399692 h 5403924"/>
              <a:gd name="connsiteX127" fmla="*/ 7561385 w 7889631"/>
              <a:gd name="connsiteY127" fmla="*/ 3376246 h 5403924"/>
              <a:gd name="connsiteX128" fmla="*/ 7491046 w 7889631"/>
              <a:gd name="connsiteY128" fmla="*/ 3317630 h 5403924"/>
              <a:gd name="connsiteX129" fmla="*/ 7385538 w 7889631"/>
              <a:gd name="connsiteY129" fmla="*/ 3294184 h 5403924"/>
              <a:gd name="connsiteX130" fmla="*/ 7315200 w 7889631"/>
              <a:gd name="connsiteY130" fmla="*/ 3270738 h 5403924"/>
              <a:gd name="connsiteX131" fmla="*/ 7280031 w 7889631"/>
              <a:gd name="connsiteY131" fmla="*/ 3247292 h 5403924"/>
              <a:gd name="connsiteX132" fmla="*/ 7127631 w 7889631"/>
              <a:gd name="connsiteY132" fmla="*/ 3165230 h 5403924"/>
              <a:gd name="connsiteX133" fmla="*/ 6963508 w 7889631"/>
              <a:gd name="connsiteY133" fmla="*/ 3094892 h 5403924"/>
              <a:gd name="connsiteX134" fmla="*/ 6940061 w 7889631"/>
              <a:gd name="connsiteY134" fmla="*/ 3071446 h 5403924"/>
              <a:gd name="connsiteX135" fmla="*/ 6869723 w 7889631"/>
              <a:gd name="connsiteY135" fmla="*/ 3036277 h 5403924"/>
              <a:gd name="connsiteX136" fmla="*/ 6846277 w 7889631"/>
              <a:gd name="connsiteY136" fmla="*/ 3001107 h 5403924"/>
              <a:gd name="connsiteX137" fmla="*/ 6811108 w 7889631"/>
              <a:gd name="connsiteY137" fmla="*/ 2989384 h 5403924"/>
              <a:gd name="connsiteX138" fmla="*/ 6646985 w 7889631"/>
              <a:gd name="connsiteY138" fmla="*/ 2965938 h 5403924"/>
              <a:gd name="connsiteX139" fmla="*/ 6553200 w 7889631"/>
              <a:gd name="connsiteY139" fmla="*/ 2954215 h 5403924"/>
              <a:gd name="connsiteX140" fmla="*/ 6494585 w 7889631"/>
              <a:gd name="connsiteY140" fmla="*/ 2942492 h 5403924"/>
              <a:gd name="connsiteX141" fmla="*/ 6248400 w 7889631"/>
              <a:gd name="connsiteY141" fmla="*/ 2930769 h 5403924"/>
              <a:gd name="connsiteX142" fmla="*/ 6201508 w 7889631"/>
              <a:gd name="connsiteY142" fmla="*/ 2919046 h 5403924"/>
              <a:gd name="connsiteX143" fmla="*/ 6131169 w 7889631"/>
              <a:gd name="connsiteY143" fmla="*/ 2907323 h 5403924"/>
              <a:gd name="connsiteX144" fmla="*/ 6072554 w 7889631"/>
              <a:gd name="connsiteY144" fmla="*/ 2860430 h 5403924"/>
              <a:gd name="connsiteX145" fmla="*/ 6025661 w 7889631"/>
              <a:gd name="connsiteY145" fmla="*/ 2848707 h 5403924"/>
              <a:gd name="connsiteX146" fmla="*/ 5920154 w 7889631"/>
              <a:gd name="connsiteY146" fmla="*/ 2801815 h 5403924"/>
              <a:gd name="connsiteX147" fmla="*/ 5849815 w 7889631"/>
              <a:gd name="connsiteY147" fmla="*/ 2778369 h 5403924"/>
              <a:gd name="connsiteX148" fmla="*/ 5779477 w 7889631"/>
              <a:gd name="connsiteY148" fmla="*/ 2766646 h 5403924"/>
              <a:gd name="connsiteX149" fmla="*/ 5744308 w 7889631"/>
              <a:gd name="connsiteY149" fmla="*/ 2754923 h 5403924"/>
              <a:gd name="connsiteX150" fmla="*/ 5650523 w 7889631"/>
              <a:gd name="connsiteY150" fmla="*/ 2731477 h 5403924"/>
              <a:gd name="connsiteX151" fmla="*/ 5568461 w 7889631"/>
              <a:gd name="connsiteY151" fmla="*/ 2684584 h 5403924"/>
              <a:gd name="connsiteX152" fmla="*/ 5533292 w 7889631"/>
              <a:gd name="connsiteY152" fmla="*/ 2672861 h 5403924"/>
              <a:gd name="connsiteX153" fmla="*/ 5498123 w 7889631"/>
              <a:gd name="connsiteY153" fmla="*/ 2649415 h 5403924"/>
              <a:gd name="connsiteX154" fmla="*/ 5416061 w 7889631"/>
              <a:gd name="connsiteY154" fmla="*/ 2625969 h 5403924"/>
              <a:gd name="connsiteX155" fmla="*/ 5380892 w 7889631"/>
              <a:gd name="connsiteY155" fmla="*/ 2602523 h 5403924"/>
              <a:gd name="connsiteX156" fmla="*/ 5298831 w 7889631"/>
              <a:gd name="connsiteY156" fmla="*/ 2579077 h 5403924"/>
              <a:gd name="connsiteX157" fmla="*/ 5263661 w 7889631"/>
              <a:gd name="connsiteY157" fmla="*/ 2555630 h 5403924"/>
              <a:gd name="connsiteX158" fmla="*/ 5216769 w 7889631"/>
              <a:gd name="connsiteY158" fmla="*/ 2508738 h 5403924"/>
              <a:gd name="connsiteX159" fmla="*/ 5146431 w 7889631"/>
              <a:gd name="connsiteY159" fmla="*/ 2485292 h 5403924"/>
              <a:gd name="connsiteX160" fmla="*/ 5064369 w 7889631"/>
              <a:gd name="connsiteY160" fmla="*/ 2438400 h 5403924"/>
              <a:gd name="connsiteX161" fmla="*/ 4982308 w 7889631"/>
              <a:gd name="connsiteY161" fmla="*/ 2426677 h 5403924"/>
              <a:gd name="connsiteX162" fmla="*/ 4876800 w 7889631"/>
              <a:gd name="connsiteY162" fmla="*/ 2391507 h 5403924"/>
              <a:gd name="connsiteX163" fmla="*/ 4841631 w 7889631"/>
              <a:gd name="connsiteY163" fmla="*/ 2379784 h 5403924"/>
              <a:gd name="connsiteX164" fmla="*/ 4806461 w 7889631"/>
              <a:gd name="connsiteY164" fmla="*/ 2344615 h 5403924"/>
              <a:gd name="connsiteX165" fmla="*/ 4759569 w 7889631"/>
              <a:gd name="connsiteY165" fmla="*/ 2321169 h 5403924"/>
              <a:gd name="connsiteX166" fmla="*/ 4689231 w 7889631"/>
              <a:gd name="connsiteY166" fmla="*/ 2286000 h 5403924"/>
              <a:gd name="connsiteX167" fmla="*/ 4607169 w 7889631"/>
              <a:gd name="connsiteY167" fmla="*/ 2227384 h 5403924"/>
              <a:gd name="connsiteX168" fmla="*/ 4536831 w 7889631"/>
              <a:gd name="connsiteY168" fmla="*/ 2203938 h 5403924"/>
              <a:gd name="connsiteX169" fmla="*/ 4454769 w 7889631"/>
              <a:gd name="connsiteY169" fmla="*/ 2168769 h 5403924"/>
              <a:gd name="connsiteX170" fmla="*/ 4396154 w 7889631"/>
              <a:gd name="connsiteY170" fmla="*/ 2157046 h 5403924"/>
              <a:gd name="connsiteX171" fmla="*/ 4325815 w 7889631"/>
              <a:gd name="connsiteY171" fmla="*/ 2133600 h 5403924"/>
              <a:gd name="connsiteX172" fmla="*/ 4314092 w 7889631"/>
              <a:gd name="connsiteY172" fmla="*/ 2098430 h 5403924"/>
              <a:gd name="connsiteX173" fmla="*/ 4243754 w 7889631"/>
              <a:gd name="connsiteY173" fmla="*/ 2063261 h 5403924"/>
              <a:gd name="connsiteX174" fmla="*/ 4185138 w 7889631"/>
              <a:gd name="connsiteY174" fmla="*/ 2039815 h 5403924"/>
              <a:gd name="connsiteX175" fmla="*/ 4103077 w 7889631"/>
              <a:gd name="connsiteY175" fmla="*/ 2004646 h 5403924"/>
              <a:gd name="connsiteX176" fmla="*/ 4067908 w 7889631"/>
              <a:gd name="connsiteY176" fmla="*/ 1981200 h 5403924"/>
              <a:gd name="connsiteX177" fmla="*/ 3915508 w 7889631"/>
              <a:gd name="connsiteY177" fmla="*/ 1957753 h 5403924"/>
              <a:gd name="connsiteX178" fmla="*/ 3798277 w 7889631"/>
              <a:gd name="connsiteY178" fmla="*/ 1946030 h 5403924"/>
              <a:gd name="connsiteX179" fmla="*/ 3739661 w 7889631"/>
              <a:gd name="connsiteY179" fmla="*/ 1899138 h 5403924"/>
              <a:gd name="connsiteX180" fmla="*/ 3704492 w 7889631"/>
              <a:gd name="connsiteY180" fmla="*/ 1875692 h 5403924"/>
              <a:gd name="connsiteX181" fmla="*/ 3657600 w 7889631"/>
              <a:gd name="connsiteY181" fmla="*/ 1840523 h 5403924"/>
              <a:gd name="connsiteX182" fmla="*/ 3552092 w 7889631"/>
              <a:gd name="connsiteY182" fmla="*/ 1770184 h 5403924"/>
              <a:gd name="connsiteX183" fmla="*/ 3516923 w 7889631"/>
              <a:gd name="connsiteY183" fmla="*/ 1746738 h 5403924"/>
              <a:gd name="connsiteX184" fmla="*/ 3481754 w 7889631"/>
              <a:gd name="connsiteY184" fmla="*/ 1711569 h 5403924"/>
              <a:gd name="connsiteX185" fmla="*/ 3434861 w 7889631"/>
              <a:gd name="connsiteY185" fmla="*/ 1699846 h 5403924"/>
              <a:gd name="connsiteX186" fmla="*/ 3364523 w 7889631"/>
              <a:gd name="connsiteY186" fmla="*/ 1652953 h 5403924"/>
              <a:gd name="connsiteX187" fmla="*/ 3329354 w 7889631"/>
              <a:gd name="connsiteY187" fmla="*/ 1629507 h 5403924"/>
              <a:gd name="connsiteX188" fmla="*/ 3259015 w 7889631"/>
              <a:gd name="connsiteY188" fmla="*/ 1547446 h 5403924"/>
              <a:gd name="connsiteX189" fmla="*/ 3223846 w 7889631"/>
              <a:gd name="connsiteY189" fmla="*/ 1524000 h 5403924"/>
              <a:gd name="connsiteX190" fmla="*/ 3188677 w 7889631"/>
              <a:gd name="connsiteY190" fmla="*/ 1477107 h 5403924"/>
              <a:gd name="connsiteX191" fmla="*/ 3153508 w 7889631"/>
              <a:gd name="connsiteY191" fmla="*/ 1418492 h 5403924"/>
              <a:gd name="connsiteX192" fmla="*/ 3118338 w 7889631"/>
              <a:gd name="connsiteY192" fmla="*/ 1383323 h 5403924"/>
              <a:gd name="connsiteX193" fmla="*/ 3059723 w 7889631"/>
              <a:gd name="connsiteY193" fmla="*/ 1336430 h 5403924"/>
              <a:gd name="connsiteX194" fmla="*/ 3001108 w 7889631"/>
              <a:gd name="connsiteY194" fmla="*/ 1289538 h 5403924"/>
              <a:gd name="connsiteX195" fmla="*/ 2965938 w 7889631"/>
              <a:gd name="connsiteY195" fmla="*/ 1266092 h 5403924"/>
              <a:gd name="connsiteX196" fmla="*/ 2895600 w 7889631"/>
              <a:gd name="connsiteY196" fmla="*/ 1195753 h 5403924"/>
              <a:gd name="connsiteX197" fmla="*/ 2860431 w 7889631"/>
              <a:gd name="connsiteY197" fmla="*/ 1172307 h 5403924"/>
              <a:gd name="connsiteX198" fmla="*/ 2825261 w 7889631"/>
              <a:gd name="connsiteY198" fmla="*/ 1125415 h 5403924"/>
              <a:gd name="connsiteX199" fmla="*/ 2778369 w 7889631"/>
              <a:gd name="connsiteY199" fmla="*/ 1078523 h 5403924"/>
              <a:gd name="connsiteX200" fmla="*/ 2719754 w 7889631"/>
              <a:gd name="connsiteY200" fmla="*/ 1031630 h 5403924"/>
              <a:gd name="connsiteX201" fmla="*/ 2649415 w 7889631"/>
              <a:gd name="connsiteY201" fmla="*/ 984738 h 5403924"/>
              <a:gd name="connsiteX202" fmla="*/ 2614246 w 7889631"/>
              <a:gd name="connsiteY202" fmla="*/ 937846 h 5403924"/>
              <a:gd name="connsiteX203" fmla="*/ 2602523 w 7889631"/>
              <a:gd name="connsiteY203" fmla="*/ 902677 h 5403924"/>
              <a:gd name="connsiteX204" fmla="*/ 2579077 w 7889631"/>
              <a:gd name="connsiteY204" fmla="*/ 879230 h 5403924"/>
              <a:gd name="connsiteX205" fmla="*/ 2532185 w 7889631"/>
              <a:gd name="connsiteY205" fmla="*/ 797169 h 5403924"/>
              <a:gd name="connsiteX206" fmla="*/ 2508738 w 7889631"/>
              <a:gd name="connsiteY206" fmla="*/ 773723 h 5403924"/>
              <a:gd name="connsiteX207" fmla="*/ 2450123 w 7889631"/>
              <a:gd name="connsiteY207" fmla="*/ 703384 h 5403924"/>
              <a:gd name="connsiteX208" fmla="*/ 2414954 w 7889631"/>
              <a:gd name="connsiteY208" fmla="*/ 679938 h 5403924"/>
              <a:gd name="connsiteX209" fmla="*/ 2321169 w 7889631"/>
              <a:gd name="connsiteY209" fmla="*/ 597877 h 5403924"/>
              <a:gd name="connsiteX210" fmla="*/ 2297723 w 7889631"/>
              <a:gd name="connsiteY210" fmla="*/ 550984 h 5403924"/>
              <a:gd name="connsiteX211" fmla="*/ 2239108 w 7889631"/>
              <a:gd name="connsiteY211" fmla="*/ 468923 h 5403924"/>
              <a:gd name="connsiteX212" fmla="*/ 2157046 w 7889631"/>
              <a:gd name="connsiteY212" fmla="*/ 375138 h 5403924"/>
              <a:gd name="connsiteX213" fmla="*/ 2051538 w 7889631"/>
              <a:gd name="connsiteY213" fmla="*/ 304800 h 5403924"/>
              <a:gd name="connsiteX214" fmla="*/ 2028092 w 7889631"/>
              <a:gd name="connsiteY214" fmla="*/ 281353 h 5403924"/>
              <a:gd name="connsiteX215" fmla="*/ 1946031 w 7889631"/>
              <a:gd name="connsiteY215" fmla="*/ 246184 h 5403924"/>
              <a:gd name="connsiteX216" fmla="*/ 1910861 w 7889631"/>
              <a:gd name="connsiteY216" fmla="*/ 199292 h 5403924"/>
              <a:gd name="connsiteX217" fmla="*/ 1863969 w 7889631"/>
              <a:gd name="connsiteY217" fmla="*/ 175846 h 5403924"/>
              <a:gd name="connsiteX218" fmla="*/ 1828800 w 7889631"/>
              <a:gd name="connsiteY218" fmla="*/ 152400 h 5403924"/>
              <a:gd name="connsiteX219" fmla="*/ 1746738 w 7889631"/>
              <a:gd name="connsiteY219" fmla="*/ 82061 h 5403924"/>
              <a:gd name="connsiteX220" fmla="*/ 1711569 w 7889631"/>
              <a:gd name="connsiteY220" fmla="*/ 70338 h 5403924"/>
              <a:gd name="connsiteX221" fmla="*/ 1594338 w 7889631"/>
              <a:gd name="connsiteY221" fmla="*/ 35169 h 5403924"/>
              <a:gd name="connsiteX222" fmla="*/ 1524000 w 7889631"/>
              <a:gd name="connsiteY222" fmla="*/ 23446 h 5403924"/>
              <a:gd name="connsiteX223" fmla="*/ 1488831 w 7889631"/>
              <a:gd name="connsiteY223" fmla="*/ 11723 h 5403924"/>
              <a:gd name="connsiteX224" fmla="*/ 1301261 w 7889631"/>
              <a:gd name="connsiteY224" fmla="*/ 0 h 5403924"/>
              <a:gd name="connsiteX225" fmla="*/ 902677 w 7889631"/>
              <a:gd name="connsiteY225" fmla="*/ 11723 h 5403924"/>
              <a:gd name="connsiteX226" fmla="*/ 867508 w 7889631"/>
              <a:gd name="connsiteY226" fmla="*/ 23446 h 5403924"/>
              <a:gd name="connsiteX227" fmla="*/ 762000 w 7889631"/>
              <a:gd name="connsiteY227" fmla="*/ 46892 h 5403924"/>
              <a:gd name="connsiteX228" fmla="*/ 691661 w 7889631"/>
              <a:gd name="connsiteY228" fmla="*/ 70338 h 5403924"/>
              <a:gd name="connsiteX229" fmla="*/ 621323 w 7889631"/>
              <a:gd name="connsiteY229" fmla="*/ 117230 h 5403924"/>
              <a:gd name="connsiteX230" fmla="*/ 597877 w 7889631"/>
              <a:gd name="connsiteY230" fmla="*/ 140677 h 5403924"/>
              <a:gd name="connsiteX231" fmla="*/ 562708 w 7889631"/>
              <a:gd name="connsiteY231" fmla="*/ 164123 h 5403924"/>
              <a:gd name="connsiteX232" fmla="*/ 539261 w 7889631"/>
              <a:gd name="connsiteY232" fmla="*/ 187569 h 5403924"/>
              <a:gd name="connsiteX233" fmla="*/ 504092 w 7889631"/>
              <a:gd name="connsiteY233" fmla="*/ 199292 h 5403924"/>
              <a:gd name="connsiteX234" fmla="*/ 433754 w 7889631"/>
              <a:gd name="connsiteY234" fmla="*/ 246184 h 5403924"/>
              <a:gd name="connsiteX235" fmla="*/ 328246 w 7889631"/>
              <a:gd name="connsiteY235" fmla="*/ 281353 h 5403924"/>
              <a:gd name="connsiteX236" fmla="*/ 293077 w 7889631"/>
              <a:gd name="connsiteY236" fmla="*/ 293077 h 5403924"/>
              <a:gd name="connsiteX237" fmla="*/ 257908 w 7889631"/>
              <a:gd name="connsiteY237" fmla="*/ 316523 h 5403924"/>
              <a:gd name="connsiteX238" fmla="*/ 246185 w 7889631"/>
              <a:gd name="connsiteY238" fmla="*/ 351692 h 5403924"/>
              <a:gd name="connsiteX239" fmla="*/ 187569 w 7889631"/>
              <a:gd name="connsiteY239" fmla="*/ 398584 h 5403924"/>
              <a:gd name="connsiteX240" fmla="*/ 164123 w 7889631"/>
              <a:gd name="connsiteY240" fmla="*/ 480646 h 5403924"/>
              <a:gd name="connsiteX241" fmla="*/ 128954 w 7889631"/>
              <a:gd name="connsiteY241" fmla="*/ 457200 h 540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7889631" h="5403924">
                <a:moveTo>
                  <a:pt x="128954" y="457200"/>
                </a:moveTo>
                <a:lnTo>
                  <a:pt x="128954" y="457200"/>
                </a:lnTo>
                <a:cubicBezTo>
                  <a:pt x="121139" y="527538"/>
                  <a:pt x="127888" y="601076"/>
                  <a:pt x="105508" y="668215"/>
                </a:cubicBezTo>
                <a:cubicBezTo>
                  <a:pt x="78711" y="748606"/>
                  <a:pt x="110355" y="648828"/>
                  <a:pt x="82061" y="762000"/>
                </a:cubicBezTo>
                <a:cubicBezTo>
                  <a:pt x="79064" y="773988"/>
                  <a:pt x="73733" y="785287"/>
                  <a:pt x="70338" y="797169"/>
                </a:cubicBezTo>
                <a:cubicBezTo>
                  <a:pt x="65912" y="812661"/>
                  <a:pt x="63041" y="828569"/>
                  <a:pt x="58615" y="844061"/>
                </a:cubicBezTo>
                <a:cubicBezTo>
                  <a:pt x="47972" y="881312"/>
                  <a:pt x="38310" y="898209"/>
                  <a:pt x="23446" y="937846"/>
                </a:cubicBezTo>
                <a:cubicBezTo>
                  <a:pt x="19107" y="949416"/>
                  <a:pt x="15631" y="961292"/>
                  <a:pt x="11723" y="973015"/>
                </a:cubicBezTo>
                <a:cubicBezTo>
                  <a:pt x="7815" y="1008184"/>
                  <a:pt x="0" y="1043137"/>
                  <a:pt x="0" y="1078523"/>
                </a:cubicBezTo>
                <a:cubicBezTo>
                  <a:pt x="0" y="1221642"/>
                  <a:pt x="5048" y="1350845"/>
                  <a:pt x="23446" y="1488830"/>
                </a:cubicBezTo>
                <a:cubicBezTo>
                  <a:pt x="26587" y="1512391"/>
                  <a:pt x="31261" y="1535723"/>
                  <a:pt x="35169" y="1559169"/>
                </a:cubicBezTo>
                <a:cubicBezTo>
                  <a:pt x="39077" y="1676400"/>
                  <a:pt x="50340" y="1793616"/>
                  <a:pt x="46892" y="1910861"/>
                </a:cubicBezTo>
                <a:cubicBezTo>
                  <a:pt x="46378" y="1928329"/>
                  <a:pt x="24319" y="1940299"/>
                  <a:pt x="23446" y="1957753"/>
                </a:cubicBezTo>
                <a:cubicBezTo>
                  <a:pt x="20318" y="2020320"/>
                  <a:pt x="28936" y="2082989"/>
                  <a:pt x="35169" y="2145323"/>
                </a:cubicBezTo>
                <a:cubicBezTo>
                  <a:pt x="36772" y="2161355"/>
                  <a:pt x="40545" y="2177406"/>
                  <a:pt x="46892" y="2192215"/>
                </a:cubicBezTo>
                <a:cubicBezTo>
                  <a:pt x="57984" y="2218096"/>
                  <a:pt x="74876" y="2231922"/>
                  <a:pt x="93785" y="2250830"/>
                </a:cubicBezTo>
                <a:lnTo>
                  <a:pt x="117231" y="2321169"/>
                </a:lnTo>
                <a:cubicBezTo>
                  <a:pt x="121139" y="2332892"/>
                  <a:pt x="122099" y="2346056"/>
                  <a:pt x="128954" y="2356338"/>
                </a:cubicBezTo>
                <a:lnTo>
                  <a:pt x="152400" y="2391507"/>
                </a:lnTo>
                <a:cubicBezTo>
                  <a:pt x="179263" y="2498961"/>
                  <a:pt x="157971" y="2458480"/>
                  <a:pt x="199292" y="2520461"/>
                </a:cubicBezTo>
                <a:cubicBezTo>
                  <a:pt x="225680" y="2626015"/>
                  <a:pt x="191748" y="2497827"/>
                  <a:pt x="246185" y="2661138"/>
                </a:cubicBezTo>
                <a:cubicBezTo>
                  <a:pt x="261180" y="2706124"/>
                  <a:pt x="265049" y="2750852"/>
                  <a:pt x="293077" y="2790092"/>
                </a:cubicBezTo>
                <a:cubicBezTo>
                  <a:pt x="302713" y="2803583"/>
                  <a:pt x="317632" y="2812525"/>
                  <a:pt x="328246" y="2825261"/>
                </a:cubicBezTo>
                <a:cubicBezTo>
                  <a:pt x="337266" y="2836085"/>
                  <a:pt x="343877" y="2848707"/>
                  <a:pt x="351692" y="2860430"/>
                </a:cubicBezTo>
                <a:cubicBezTo>
                  <a:pt x="359507" y="2883876"/>
                  <a:pt x="360309" y="2910998"/>
                  <a:pt x="375138" y="2930769"/>
                </a:cubicBezTo>
                <a:cubicBezTo>
                  <a:pt x="386861" y="2946400"/>
                  <a:pt x="399103" y="2961654"/>
                  <a:pt x="410308" y="2977661"/>
                </a:cubicBezTo>
                <a:cubicBezTo>
                  <a:pt x="426468" y="3000746"/>
                  <a:pt x="437275" y="3028075"/>
                  <a:pt x="457200" y="3048000"/>
                </a:cubicBezTo>
                <a:cubicBezTo>
                  <a:pt x="531701" y="3122501"/>
                  <a:pt x="449035" y="3043151"/>
                  <a:pt x="539261" y="3118338"/>
                </a:cubicBezTo>
                <a:cubicBezTo>
                  <a:pt x="547752" y="3125414"/>
                  <a:pt x="553230" y="3136097"/>
                  <a:pt x="562708" y="3141784"/>
                </a:cubicBezTo>
                <a:cubicBezTo>
                  <a:pt x="628104" y="3181021"/>
                  <a:pt x="568371" y="3120362"/>
                  <a:pt x="633046" y="3176953"/>
                </a:cubicBezTo>
                <a:cubicBezTo>
                  <a:pt x="653841" y="3195149"/>
                  <a:pt x="672122" y="3216030"/>
                  <a:pt x="691661" y="3235569"/>
                </a:cubicBezTo>
                <a:cubicBezTo>
                  <a:pt x="699477" y="3243385"/>
                  <a:pt x="708977" y="3249819"/>
                  <a:pt x="715108" y="3259015"/>
                </a:cubicBezTo>
                <a:cubicBezTo>
                  <a:pt x="722923" y="3270738"/>
                  <a:pt x="729194" y="3283653"/>
                  <a:pt x="738554" y="3294184"/>
                </a:cubicBezTo>
                <a:cubicBezTo>
                  <a:pt x="760583" y="3318967"/>
                  <a:pt x="790499" y="3336934"/>
                  <a:pt x="808892" y="3364523"/>
                </a:cubicBezTo>
                <a:cubicBezTo>
                  <a:pt x="868047" y="3453253"/>
                  <a:pt x="835860" y="3414936"/>
                  <a:pt x="902677" y="3481753"/>
                </a:cubicBezTo>
                <a:cubicBezTo>
                  <a:pt x="910492" y="3501292"/>
                  <a:pt x="918734" y="3520665"/>
                  <a:pt x="926123" y="3540369"/>
                </a:cubicBezTo>
                <a:cubicBezTo>
                  <a:pt x="930462" y="3551939"/>
                  <a:pt x="931845" y="3564736"/>
                  <a:pt x="937846" y="3575538"/>
                </a:cubicBezTo>
                <a:cubicBezTo>
                  <a:pt x="951531" y="3600171"/>
                  <a:pt x="972136" y="3620673"/>
                  <a:pt x="984738" y="3645877"/>
                </a:cubicBezTo>
                <a:cubicBezTo>
                  <a:pt x="995791" y="3667982"/>
                  <a:pt x="994476" y="3695651"/>
                  <a:pt x="1008185" y="3716215"/>
                </a:cubicBezTo>
                <a:cubicBezTo>
                  <a:pt x="1016000" y="3727938"/>
                  <a:pt x="1025330" y="3738782"/>
                  <a:pt x="1031631" y="3751384"/>
                </a:cubicBezTo>
                <a:cubicBezTo>
                  <a:pt x="1037157" y="3762437"/>
                  <a:pt x="1035940" y="3776667"/>
                  <a:pt x="1043354" y="3786553"/>
                </a:cubicBezTo>
                <a:cubicBezTo>
                  <a:pt x="1088256" y="3846423"/>
                  <a:pt x="1085795" y="3839778"/>
                  <a:pt x="1137138" y="3856892"/>
                </a:cubicBezTo>
                <a:cubicBezTo>
                  <a:pt x="1144954" y="3864707"/>
                  <a:pt x="1151954" y="3873433"/>
                  <a:pt x="1160585" y="3880338"/>
                </a:cubicBezTo>
                <a:cubicBezTo>
                  <a:pt x="1171587" y="3889139"/>
                  <a:pt x="1185791" y="3893821"/>
                  <a:pt x="1195754" y="3903784"/>
                </a:cubicBezTo>
                <a:cubicBezTo>
                  <a:pt x="1205717" y="3913747"/>
                  <a:pt x="1209237" y="3928990"/>
                  <a:pt x="1219200" y="3938953"/>
                </a:cubicBezTo>
                <a:cubicBezTo>
                  <a:pt x="1233016" y="3952769"/>
                  <a:pt x="1251257" y="3961407"/>
                  <a:pt x="1266092" y="3974123"/>
                </a:cubicBezTo>
                <a:cubicBezTo>
                  <a:pt x="1321972" y="4022021"/>
                  <a:pt x="1276608" y="4001075"/>
                  <a:pt x="1336431" y="4021015"/>
                </a:cubicBezTo>
                <a:cubicBezTo>
                  <a:pt x="1352062" y="4032738"/>
                  <a:pt x="1367424" y="4044828"/>
                  <a:pt x="1383323" y="4056184"/>
                </a:cubicBezTo>
                <a:cubicBezTo>
                  <a:pt x="1394788" y="4064373"/>
                  <a:pt x="1407795" y="4070461"/>
                  <a:pt x="1418492" y="4079630"/>
                </a:cubicBezTo>
                <a:cubicBezTo>
                  <a:pt x="1435276" y="4094016"/>
                  <a:pt x="1449754" y="4110892"/>
                  <a:pt x="1465385" y="4126523"/>
                </a:cubicBezTo>
                <a:cubicBezTo>
                  <a:pt x="1475348" y="4136486"/>
                  <a:pt x="1478228" y="4152414"/>
                  <a:pt x="1488831" y="4161692"/>
                </a:cubicBezTo>
                <a:cubicBezTo>
                  <a:pt x="1510038" y="4180248"/>
                  <a:pt x="1535723" y="4192953"/>
                  <a:pt x="1559169" y="4208584"/>
                </a:cubicBezTo>
                <a:lnTo>
                  <a:pt x="1629508" y="4255477"/>
                </a:lnTo>
                <a:lnTo>
                  <a:pt x="1664677" y="4278923"/>
                </a:lnTo>
                <a:cubicBezTo>
                  <a:pt x="1685311" y="4340825"/>
                  <a:pt x="1669545" y="4303809"/>
                  <a:pt x="1723292" y="4384430"/>
                </a:cubicBezTo>
                <a:cubicBezTo>
                  <a:pt x="1723297" y="4384438"/>
                  <a:pt x="1770178" y="4454762"/>
                  <a:pt x="1770185" y="4454769"/>
                </a:cubicBezTo>
                <a:cubicBezTo>
                  <a:pt x="1836075" y="4520659"/>
                  <a:pt x="1839009" y="4527838"/>
                  <a:pt x="1910861" y="4583723"/>
                </a:cubicBezTo>
                <a:cubicBezTo>
                  <a:pt x="1950403" y="4614478"/>
                  <a:pt x="1946041" y="4603825"/>
                  <a:pt x="1992923" y="4630615"/>
                </a:cubicBezTo>
                <a:cubicBezTo>
                  <a:pt x="2005156" y="4637605"/>
                  <a:pt x="2016369" y="4646246"/>
                  <a:pt x="2028092" y="4654061"/>
                </a:cubicBezTo>
                <a:cubicBezTo>
                  <a:pt x="2032000" y="4665784"/>
                  <a:pt x="2032633" y="4679175"/>
                  <a:pt x="2039815" y="4689230"/>
                </a:cubicBezTo>
                <a:cubicBezTo>
                  <a:pt x="2065659" y="4725411"/>
                  <a:pt x="2088081" y="4737038"/>
                  <a:pt x="2121877" y="4759569"/>
                </a:cubicBezTo>
                <a:cubicBezTo>
                  <a:pt x="2129692" y="4771292"/>
                  <a:pt x="2134321" y="4785936"/>
                  <a:pt x="2145323" y="4794738"/>
                </a:cubicBezTo>
                <a:cubicBezTo>
                  <a:pt x="2154972" y="4802457"/>
                  <a:pt x="2171754" y="4797723"/>
                  <a:pt x="2180492" y="4806461"/>
                </a:cubicBezTo>
                <a:cubicBezTo>
                  <a:pt x="2209153" y="4835122"/>
                  <a:pt x="2228999" y="4913045"/>
                  <a:pt x="2262554" y="4935415"/>
                </a:cubicBezTo>
                <a:lnTo>
                  <a:pt x="2332892" y="4982307"/>
                </a:lnTo>
                <a:lnTo>
                  <a:pt x="2368061" y="5005753"/>
                </a:lnTo>
                <a:cubicBezTo>
                  <a:pt x="2430587" y="5099541"/>
                  <a:pt x="2348522" y="4986214"/>
                  <a:pt x="2426677" y="5064369"/>
                </a:cubicBezTo>
                <a:cubicBezTo>
                  <a:pt x="2436640" y="5074332"/>
                  <a:pt x="2440763" y="5089007"/>
                  <a:pt x="2450123" y="5099538"/>
                </a:cubicBezTo>
                <a:cubicBezTo>
                  <a:pt x="2472152" y="5124321"/>
                  <a:pt x="2520461" y="5169877"/>
                  <a:pt x="2520461" y="5169877"/>
                </a:cubicBezTo>
                <a:cubicBezTo>
                  <a:pt x="2528823" y="5194962"/>
                  <a:pt x="2534243" y="5221501"/>
                  <a:pt x="2555631" y="5240215"/>
                </a:cubicBezTo>
                <a:cubicBezTo>
                  <a:pt x="2609614" y="5287450"/>
                  <a:pt x="2619926" y="5280304"/>
                  <a:pt x="2672861" y="5310553"/>
                </a:cubicBezTo>
                <a:cubicBezTo>
                  <a:pt x="2685094" y="5317544"/>
                  <a:pt x="2696308" y="5326184"/>
                  <a:pt x="2708031" y="5334000"/>
                </a:cubicBezTo>
                <a:cubicBezTo>
                  <a:pt x="2715846" y="5345723"/>
                  <a:pt x="2721514" y="5359206"/>
                  <a:pt x="2731477" y="5369169"/>
                </a:cubicBezTo>
                <a:cubicBezTo>
                  <a:pt x="2799921" y="5437613"/>
                  <a:pt x="2929382" y="5384478"/>
                  <a:pt x="3001108" y="5380892"/>
                </a:cubicBezTo>
                <a:cubicBezTo>
                  <a:pt x="3074454" y="5356443"/>
                  <a:pt x="3004451" y="5378779"/>
                  <a:pt x="3130061" y="5345723"/>
                </a:cubicBezTo>
                <a:lnTo>
                  <a:pt x="3259015" y="5310553"/>
                </a:lnTo>
                <a:cubicBezTo>
                  <a:pt x="3274583" y="5306401"/>
                  <a:pt x="3305908" y="5298830"/>
                  <a:pt x="3305908" y="5298830"/>
                </a:cubicBezTo>
                <a:cubicBezTo>
                  <a:pt x="3321539" y="5291015"/>
                  <a:pt x="3335846" y="5279622"/>
                  <a:pt x="3352800" y="5275384"/>
                </a:cubicBezTo>
                <a:cubicBezTo>
                  <a:pt x="3383364" y="5267743"/>
                  <a:pt x="3415446" y="5268452"/>
                  <a:pt x="3446585" y="5263661"/>
                </a:cubicBezTo>
                <a:cubicBezTo>
                  <a:pt x="3466279" y="5260631"/>
                  <a:pt x="3485662" y="5255846"/>
                  <a:pt x="3505200" y="5251938"/>
                </a:cubicBezTo>
                <a:cubicBezTo>
                  <a:pt x="3634154" y="5255846"/>
                  <a:pt x="3763247" y="5256505"/>
                  <a:pt x="3892061" y="5263661"/>
                </a:cubicBezTo>
                <a:cubicBezTo>
                  <a:pt x="3904399" y="5264346"/>
                  <a:pt x="3914874" y="5275384"/>
                  <a:pt x="3927231" y="5275384"/>
                </a:cubicBezTo>
                <a:cubicBezTo>
                  <a:pt x="4032811" y="5275384"/>
                  <a:pt x="4138246" y="5267569"/>
                  <a:pt x="4243754" y="5263661"/>
                </a:cubicBezTo>
                <a:cubicBezTo>
                  <a:pt x="4282831" y="5259753"/>
                  <a:pt x="4322170" y="5257910"/>
                  <a:pt x="4360985" y="5251938"/>
                </a:cubicBezTo>
                <a:cubicBezTo>
                  <a:pt x="4373198" y="5250059"/>
                  <a:pt x="4384272" y="5243610"/>
                  <a:pt x="4396154" y="5240215"/>
                </a:cubicBezTo>
                <a:cubicBezTo>
                  <a:pt x="4411646" y="5235789"/>
                  <a:pt x="4427096" y="5230771"/>
                  <a:pt x="4443046" y="5228492"/>
                </a:cubicBezTo>
                <a:cubicBezTo>
                  <a:pt x="4481923" y="5222938"/>
                  <a:pt x="4521274" y="5221358"/>
                  <a:pt x="4560277" y="5216769"/>
                </a:cubicBezTo>
                <a:cubicBezTo>
                  <a:pt x="4587719" y="5213541"/>
                  <a:pt x="4614920" y="5208473"/>
                  <a:pt x="4642338" y="5205046"/>
                </a:cubicBezTo>
                <a:cubicBezTo>
                  <a:pt x="4814517" y="5183524"/>
                  <a:pt x="4684026" y="5203960"/>
                  <a:pt x="4818185" y="5181600"/>
                </a:cubicBezTo>
                <a:cubicBezTo>
                  <a:pt x="4913655" y="5149777"/>
                  <a:pt x="4878244" y="5158153"/>
                  <a:pt x="5064369" y="5158153"/>
                </a:cubicBezTo>
                <a:cubicBezTo>
                  <a:pt x="5353565" y="5158153"/>
                  <a:pt x="5642708" y="5165969"/>
                  <a:pt x="5931877" y="5169877"/>
                </a:cubicBezTo>
                <a:lnTo>
                  <a:pt x="5990492" y="5181600"/>
                </a:lnTo>
                <a:cubicBezTo>
                  <a:pt x="6013878" y="5185852"/>
                  <a:pt x="6037627" y="5188167"/>
                  <a:pt x="6060831" y="5193323"/>
                </a:cubicBezTo>
                <a:cubicBezTo>
                  <a:pt x="6072894" y="5196004"/>
                  <a:pt x="6084118" y="5201651"/>
                  <a:pt x="6096000" y="5205046"/>
                </a:cubicBezTo>
                <a:cubicBezTo>
                  <a:pt x="6199040" y="5234486"/>
                  <a:pt x="6093738" y="5200384"/>
                  <a:pt x="6178061" y="5228492"/>
                </a:cubicBezTo>
                <a:cubicBezTo>
                  <a:pt x="6283569" y="5224584"/>
                  <a:pt x="6389210" y="5223355"/>
                  <a:pt x="6494585" y="5216769"/>
                </a:cubicBezTo>
                <a:cubicBezTo>
                  <a:pt x="6514471" y="5215526"/>
                  <a:pt x="6533506" y="5208076"/>
                  <a:pt x="6553200" y="5205046"/>
                </a:cubicBezTo>
                <a:cubicBezTo>
                  <a:pt x="6584339" y="5200255"/>
                  <a:pt x="6615723" y="5197231"/>
                  <a:pt x="6646985" y="5193323"/>
                </a:cubicBezTo>
                <a:cubicBezTo>
                  <a:pt x="6708996" y="5172653"/>
                  <a:pt x="6661709" y="5186384"/>
                  <a:pt x="6752492" y="5169877"/>
                </a:cubicBezTo>
                <a:cubicBezTo>
                  <a:pt x="6878211" y="5147018"/>
                  <a:pt x="6735903" y="5168897"/>
                  <a:pt x="6893169" y="5146430"/>
                </a:cubicBezTo>
                <a:cubicBezTo>
                  <a:pt x="6923303" y="5136385"/>
                  <a:pt x="6942845" y="5128872"/>
                  <a:pt x="6975231" y="5122984"/>
                </a:cubicBezTo>
                <a:cubicBezTo>
                  <a:pt x="7002417" y="5118041"/>
                  <a:pt x="7030106" y="5116204"/>
                  <a:pt x="7057292" y="5111261"/>
                </a:cubicBezTo>
                <a:cubicBezTo>
                  <a:pt x="7073144" y="5108379"/>
                  <a:pt x="7088431" y="5102914"/>
                  <a:pt x="7104185" y="5099538"/>
                </a:cubicBezTo>
                <a:cubicBezTo>
                  <a:pt x="7149725" y="5089779"/>
                  <a:pt x="7233168" y="5081485"/>
                  <a:pt x="7280031" y="5052646"/>
                </a:cubicBezTo>
                <a:cubicBezTo>
                  <a:pt x="7313311" y="5032166"/>
                  <a:pt x="7352139" y="5014821"/>
                  <a:pt x="7373815" y="4982307"/>
                </a:cubicBezTo>
                <a:cubicBezTo>
                  <a:pt x="7381630" y="4970584"/>
                  <a:pt x="7387298" y="4957101"/>
                  <a:pt x="7397261" y="4947138"/>
                </a:cubicBezTo>
                <a:cubicBezTo>
                  <a:pt x="7402570" y="4941830"/>
                  <a:pt x="7466011" y="4895179"/>
                  <a:pt x="7479323" y="4888523"/>
                </a:cubicBezTo>
                <a:cubicBezTo>
                  <a:pt x="7490376" y="4882997"/>
                  <a:pt x="7502769" y="4880708"/>
                  <a:pt x="7514492" y="4876800"/>
                </a:cubicBezTo>
                <a:cubicBezTo>
                  <a:pt x="7522307" y="4865077"/>
                  <a:pt x="7528918" y="4852454"/>
                  <a:pt x="7537938" y="4841630"/>
                </a:cubicBezTo>
                <a:cubicBezTo>
                  <a:pt x="7548552" y="4828894"/>
                  <a:pt x="7563911" y="4820256"/>
                  <a:pt x="7573108" y="4806461"/>
                </a:cubicBezTo>
                <a:cubicBezTo>
                  <a:pt x="7579963" y="4796179"/>
                  <a:pt x="7578700" y="4782021"/>
                  <a:pt x="7584831" y="4771292"/>
                </a:cubicBezTo>
                <a:cubicBezTo>
                  <a:pt x="7606080" y="4734107"/>
                  <a:pt x="7625297" y="4725529"/>
                  <a:pt x="7643446" y="4689230"/>
                </a:cubicBezTo>
                <a:cubicBezTo>
                  <a:pt x="7691979" y="4592164"/>
                  <a:pt x="7611425" y="4719677"/>
                  <a:pt x="7678615" y="4618892"/>
                </a:cubicBezTo>
                <a:cubicBezTo>
                  <a:pt x="7682523" y="4599354"/>
                  <a:pt x="7682093" y="4578416"/>
                  <a:pt x="7690338" y="4560277"/>
                </a:cubicBezTo>
                <a:cubicBezTo>
                  <a:pt x="7713708" y="4508862"/>
                  <a:pt x="7736555" y="4490614"/>
                  <a:pt x="7772400" y="4454769"/>
                </a:cubicBezTo>
                <a:cubicBezTo>
                  <a:pt x="7776308" y="4435230"/>
                  <a:pt x="7777127" y="4414810"/>
                  <a:pt x="7784123" y="4396153"/>
                </a:cubicBezTo>
                <a:cubicBezTo>
                  <a:pt x="7789070" y="4382961"/>
                  <a:pt x="7804401" y="4374712"/>
                  <a:pt x="7807569" y="4360984"/>
                </a:cubicBezTo>
                <a:cubicBezTo>
                  <a:pt x="7853724" y="4160978"/>
                  <a:pt x="7787181" y="4307975"/>
                  <a:pt x="7842738" y="4196861"/>
                </a:cubicBezTo>
                <a:cubicBezTo>
                  <a:pt x="7846646" y="4177323"/>
                  <a:pt x="7848987" y="4157405"/>
                  <a:pt x="7854461" y="4138246"/>
                </a:cubicBezTo>
                <a:cubicBezTo>
                  <a:pt x="7864646" y="4102601"/>
                  <a:pt x="7889631" y="4032738"/>
                  <a:pt x="7889631" y="4032738"/>
                </a:cubicBezTo>
                <a:cubicBezTo>
                  <a:pt x="7885723" y="3907692"/>
                  <a:pt x="7885045" y="3782503"/>
                  <a:pt x="7877908" y="3657600"/>
                </a:cubicBezTo>
                <a:cubicBezTo>
                  <a:pt x="7877203" y="3645263"/>
                  <a:pt x="7872734" y="3632909"/>
                  <a:pt x="7866185" y="3622430"/>
                </a:cubicBezTo>
                <a:cubicBezTo>
                  <a:pt x="7805860" y="3525910"/>
                  <a:pt x="7840267" y="3596513"/>
                  <a:pt x="7772400" y="3528646"/>
                </a:cubicBezTo>
                <a:cubicBezTo>
                  <a:pt x="7762437" y="3518683"/>
                  <a:pt x="7760902" y="3500944"/>
                  <a:pt x="7748954" y="3493477"/>
                </a:cubicBezTo>
                <a:cubicBezTo>
                  <a:pt x="7727996" y="3480378"/>
                  <a:pt x="7678615" y="3470030"/>
                  <a:pt x="7678615" y="3470030"/>
                </a:cubicBezTo>
                <a:cubicBezTo>
                  <a:pt x="7662984" y="3458307"/>
                  <a:pt x="7646558" y="3447576"/>
                  <a:pt x="7631723" y="3434861"/>
                </a:cubicBezTo>
                <a:cubicBezTo>
                  <a:pt x="7619135" y="3424072"/>
                  <a:pt x="7609290" y="3410306"/>
                  <a:pt x="7596554" y="3399692"/>
                </a:cubicBezTo>
                <a:cubicBezTo>
                  <a:pt x="7585730" y="3390672"/>
                  <a:pt x="7572387" y="3385047"/>
                  <a:pt x="7561385" y="3376246"/>
                </a:cubicBezTo>
                <a:cubicBezTo>
                  <a:pt x="7516153" y="3340061"/>
                  <a:pt x="7560867" y="3357528"/>
                  <a:pt x="7491046" y="3317630"/>
                </a:cubicBezTo>
                <a:cubicBezTo>
                  <a:pt x="7467280" y="3304049"/>
                  <a:pt x="7402756" y="3297054"/>
                  <a:pt x="7385538" y="3294184"/>
                </a:cubicBezTo>
                <a:cubicBezTo>
                  <a:pt x="7362092" y="3286369"/>
                  <a:pt x="7337784" y="3280775"/>
                  <a:pt x="7315200" y="3270738"/>
                </a:cubicBezTo>
                <a:cubicBezTo>
                  <a:pt x="7302325" y="3265016"/>
                  <a:pt x="7292311" y="3254199"/>
                  <a:pt x="7280031" y="3247292"/>
                </a:cubicBezTo>
                <a:cubicBezTo>
                  <a:pt x="7229744" y="3219006"/>
                  <a:pt x="7179681" y="3190123"/>
                  <a:pt x="7127631" y="3165230"/>
                </a:cubicBezTo>
                <a:cubicBezTo>
                  <a:pt x="7118832" y="3161022"/>
                  <a:pt x="6996283" y="3116742"/>
                  <a:pt x="6963508" y="3094892"/>
                </a:cubicBezTo>
                <a:cubicBezTo>
                  <a:pt x="6954311" y="3088761"/>
                  <a:pt x="6948692" y="3078351"/>
                  <a:pt x="6940061" y="3071446"/>
                </a:cubicBezTo>
                <a:cubicBezTo>
                  <a:pt x="6907595" y="3045474"/>
                  <a:pt x="6906870" y="3048659"/>
                  <a:pt x="6869723" y="3036277"/>
                </a:cubicBezTo>
                <a:cubicBezTo>
                  <a:pt x="6861908" y="3024554"/>
                  <a:pt x="6857279" y="3009909"/>
                  <a:pt x="6846277" y="3001107"/>
                </a:cubicBezTo>
                <a:cubicBezTo>
                  <a:pt x="6836628" y="2993387"/>
                  <a:pt x="6823096" y="2992381"/>
                  <a:pt x="6811108" y="2989384"/>
                </a:cubicBezTo>
                <a:cubicBezTo>
                  <a:pt x="6749563" y="2973998"/>
                  <a:pt x="6715878" y="2974043"/>
                  <a:pt x="6646985" y="2965938"/>
                </a:cubicBezTo>
                <a:cubicBezTo>
                  <a:pt x="6615696" y="2962257"/>
                  <a:pt x="6584339" y="2959006"/>
                  <a:pt x="6553200" y="2954215"/>
                </a:cubicBezTo>
                <a:cubicBezTo>
                  <a:pt x="6533506" y="2951185"/>
                  <a:pt x="6514452" y="2944020"/>
                  <a:pt x="6494585" y="2942492"/>
                </a:cubicBezTo>
                <a:cubicBezTo>
                  <a:pt x="6412672" y="2936191"/>
                  <a:pt x="6330462" y="2934677"/>
                  <a:pt x="6248400" y="2930769"/>
                </a:cubicBezTo>
                <a:cubicBezTo>
                  <a:pt x="6232769" y="2926861"/>
                  <a:pt x="6217307" y="2922206"/>
                  <a:pt x="6201508" y="2919046"/>
                </a:cubicBezTo>
                <a:cubicBezTo>
                  <a:pt x="6178200" y="2914384"/>
                  <a:pt x="6153719" y="2914840"/>
                  <a:pt x="6131169" y="2907323"/>
                </a:cubicBezTo>
                <a:cubicBezTo>
                  <a:pt x="6047769" y="2879523"/>
                  <a:pt x="6136584" y="2892446"/>
                  <a:pt x="6072554" y="2860430"/>
                </a:cubicBezTo>
                <a:cubicBezTo>
                  <a:pt x="6058143" y="2853224"/>
                  <a:pt x="6041292" y="2852615"/>
                  <a:pt x="6025661" y="2848707"/>
                </a:cubicBezTo>
                <a:cubicBezTo>
                  <a:pt x="5969928" y="2811552"/>
                  <a:pt x="6003858" y="2829716"/>
                  <a:pt x="5920154" y="2801815"/>
                </a:cubicBezTo>
                <a:lnTo>
                  <a:pt x="5849815" y="2778369"/>
                </a:lnTo>
                <a:cubicBezTo>
                  <a:pt x="5826369" y="2774461"/>
                  <a:pt x="5802680" y="2771802"/>
                  <a:pt x="5779477" y="2766646"/>
                </a:cubicBezTo>
                <a:cubicBezTo>
                  <a:pt x="5767414" y="2763965"/>
                  <a:pt x="5756296" y="2757920"/>
                  <a:pt x="5744308" y="2754923"/>
                </a:cubicBezTo>
                <a:lnTo>
                  <a:pt x="5650523" y="2731477"/>
                </a:lnTo>
                <a:cubicBezTo>
                  <a:pt x="5615200" y="2707927"/>
                  <a:pt x="5610111" y="2702434"/>
                  <a:pt x="5568461" y="2684584"/>
                </a:cubicBezTo>
                <a:cubicBezTo>
                  <a:pt x="5557103" y="2679716"/>
                  <a:pt x="5544345" y="2678387"/>
                  <a:pt x="5533292" y="2672861"/>
                </a:cubicBezTo>
                <a:cubicBezTo>
                  <a:pt x="5520690" y="2666560"/>
                  <a:pt x="5510725" y="2655716"/>
                  <a:pt x="5498123" y="2649415"/>
                </a:cubicBezTo>
                <a:cubicBezTo>
                  <a:pt x="5481304" y="2641006"/>
                  <a:pt x="5431086" y="2629725"/>
                  <a:pt x="5416061" y="2625969"/>
                </a:cubicBezTo>
                <a:cubicBezTo>
                  <a:pt x="5404338" y="2618154"/>
                  <a:pt x="5393494" y="2608824"/>
                  <a:pt x="5380892" y="2602523"/>
                </a:cubicBezTo>
                <a:cubicBezTo>
                  <a:pt x="5364074" y="2594114"/>
                  <a:pt x="5313855" y="2582833"/>
                  <a:pt x="5298831" y="2579077"/>
                </a:cubicBezTo>
                <a:cubicBezTo>
                  <a:pt x="5287108" y="2571261"/>
                  <a:pt x="5274359" y="2564800"/>
                  <a:pt x="5263661" y="2555630"/>
                </a:cubicBezTo>
                <a:cubicBezTo>
                  <a:pt x="5246878" y="2541244"/>
                  <a:pt x="5235724" y="2520111"/>
                  <a:pt x="5216769" y="2508738"/>
                </a:cubicBezTo>
                <a:cubicBezTo>
                  <a:pt x="5195577" y="2496023"/>
                  <a:pt x="5166995" y="2499001"/>
                  <a:pt x="5146431" y="2485292"/>
                </a:cubicBezTo>
                <a:cubicBezTo>
                  <a:pt x="5124395" y="2470602"/>
                  <a:pt x="5089538" y="2445264"/>
                  <a:pt x="5064369" y="2438400"/>
                </a:cubicBezTo>
                <a:cubicBezTo>
                  <a:pt x="5037711" y="2431130"/>
                  <a:pt x="5009662" y="2430585"/>
                  <a:pt x="4982308" y="2426677"/>
                </a:cubicBezTo>
                <a:lnTo>
                  <a:pt x="4876800" y="2391507"/>
                </a:lnTo>
                <a:lnTo>
                  <a:pt x="4841631" y="2379784"/>
                </a:lnTo>
                <a:cubicBezTo>
                  <a:pt x="4829908" y="2368061"/>
                  <a:pt x="4819952" y="2354251"/>
                  <a:pt x="4806461" y="2344615"/>
                </a:cubicBezTo>
                <a:cubicBezTo>
                  <a:pt x="4792240" y="2334458"/>
                  <a:pt x="4774742" y="2329839"/>
                  <a:pt x="4759569" y="2321169"/>
                </a:cubicBezTo>
                <a:cubicBezTo>
                  <a:pt x="4695938" y="2284808"/>
                  <a:pt x="4753711" y="2307493"/>
                  <a:pt x="4689231" y="2286000"/>
                </a:cubicBezTo>
                <a:cubicBezTo>
                  <a:pt x="4682933" y="2281276"/>
                  <a:pt x="4621195" y="2233618"/>
                  <a:pt x="4607169" y="2227384"/>
                </a:cubicBezTo>
                <a:cubicBezTo>
                  <a:pt x="4584585" y="2217347"/>
                  <a:pt x="4557395" y="2217647"/>
                  <a:pt x="4536831" y="2203938"/>
                </a:cubicBezTo>
                <a:cubicBezTo>
                  <a:pt x="4491565" y="2173762"/>
                  <a:pt x="4511545" y="2181386"/>
                  <a:pt x="4454769" y="2168769"/>
                </a:cubicBezTo>
                <a:cubicBezTo>
                  <a:pt x="4435318" y="2164447"/>
                  <a:pt x="4415377" y="2162289"/>
                  <a:pt x="4396154" y="2157046"/>
                </a:cubicBezTo>
                <a:cubicBezTo>
                  <a:pt x="4372310" y="2150543"/>
                  <a:pt x="4325815" y="2133600"/>
                  <a:pt x="4325815" y="2133600"/>
                </a:cubicBezTo>
                <a:cubicBezTo>
                  <a:pt x="4321907" y="2121877"/>
                  <a:pt x="4321812" y="2108080"/>
                  <a:pt x="4314092" y="2098430"/>
                </a:cubicBezTo>
                <a:cubicBezTo>
                  <a:pt x="4296307" y="2076199"/>
                  <a:pt x="4268025" y="2072362"/>
                  <a:pt x="4243754" y="2063261"/>
                </a:cubicBezTo>
                <a:cubicBezTo>
                  <a:pt x="4224050" y="2055872"/>
                  <a:pt x="4204842" y="2047204"/>
                  <a:pt x="4185138" y="2039815"/>
                </a:cubicBezTo>
                <a:cubicBezTo>
                  <a:pt x="4137314" y="2021881"/>
                  <a:pt x="4155473" y="2034587"/>
                  <a:pt x="4103077" y="2004646"/>
                </a:cubicBezTo>
                <a:cubicBezTo>
                  <a:pt x="4090844" y="1997656"/>
                  <a:pt x="4080858" y="1986750"/>
                  <a:pt x="4067908" y="1981200"/>
                </a:cubicBezTo>
                <a:cubicBezTo>
                  <a:pt x="4032550" y="1966047"/>
                  <a:pt x="3936301" y="1959942"/>
                  <a:pt x="3915508" y="1957753"/>
                </a:cubicBezTo>
                <a:lnTo>
                  <a:pt x="3798277" y="1946030"/>
                </a:lnTo>
                <a:cubicBezTo>
                  <a:pt x="3690032" y="1873866"/>
                  <a:pt x="3823183" y="1965955"/>
                  <a:pt x="3739661" y="1899138"/>
                </a:cubicBezTo>
                <a:cubicBezTo>
                  <a:pt x="3728659" y="1890337"/>
                  <a:pt x="3715957" y="1883881"/>
                  <a:pt x="3704492" y="1875692"/>
                </a:cubicBezTo>
                <a:cubicBezTo>
                  <a:pt x="3688593" y="1864336"/>
                  <a:pt x="3673606" y="1851728"/>
                  <a:pt x="3657600" y="1840523"/>
                </a:cubicBezTo>
                <a:lnTo>
                  <a:pt x="3552092" y="1770184"/>
                </a:lnTo>
                <a:cubicBezTo>
                  <a:pt x="3540369" y="1762369"/>
                  <a:pt x="3526886" y="1756701"/>
                  <a:pt x="3516923" y="1746738"/>
                </a:cubicBezTo>
                <a:cubicBezTo>
                  <a:pt x="3505200" y="1735015"/>
                  <a:pt x="3496148" y="1719794"/>
                  <a:pt x="3481754" y="1711569"/>
                </a:cubicBezTo>
                <a:cubicBezTo>
                  <a:pt x="3467765" y="1703575"/>
                  <a:pt x="3450492" y="1703754"/>
                  <a:pt x="3434861" y="1699846"/>
                </a:cubicBezTo>
                <a:lnTo>
                  <a:pt x="3364523" y="1652953"/>
                </a:lnTo>
                <a:cubicBezTo>
                  <a:pt x="3352800" y="1645138"/>
                  <a:pt x="3337808" y="1640778"/>
                  <a:pt x="3329354" y="1629507"/>
                </a:cubicBezTo>
                <a:cubicBezTo>
                  <a:pt x="3303478" y="1595006"/>
                  <a:pt x="3291674" y="1574662"/>
                  <a:pt x="3259015" y="1547446"/>
                </a:cubicBezTo>
                <a:cubicBezTo>
                  <a:pt x="3248191" y="1538426"/>
                  <a:pt x="3235569" y="1531815"/>
                  <a:pt x="3223846" y="1524000"/>
                </a:cubicBezTo>
                <a:cubicBezTo>
                  <a:pt x="3212123" y="1508369"/>
                  <a:pt x="3199515" y="1493364"/>
                  <a:pt x="3188677" y="1477107"/>
                </a:cubicBezTo>
                <a:cubicBezTo>
                  <a:pt x="3176038" y="1458148"/>
                  <a:pt x="3167179" y="1436720"/>
                  <a:pt x="3153508" y="1418492"/>
                </a:cubicBezTo>
                <a:cubicBezTo>
                  <a:pt x="3143560" y="1405229"/>
                  <a:pt x="3128952" y="1396059"/>
                  <a:pt x="3118338" y="1383323"/>
                </a:cubicBezTo>
                <a:cubicBezTo>
                  <a:pt x="3077547" y="1334374"/>
                  <a:pt x="3117459" y="1355675"/>
                  <a:pt x="3059723" y="1336430"/>
                </a:cubicBezTo>
                <a:cubicBezTo>
                  <a:pt x="3040185" y="1320799"/>
                  <a:pt x="3021125" y="1304551"/>
                  <a:pt x="3001108" y="1289538"/>
                </a:cubicBezTo>
                <a:cubicBezTo>
                  <a:pt x="2989836" y="1281084"/>
                  <a:pt x="2976469" y="1275453"/>
                  <a:pt x="2965938" y="1266092"/>
                </a:cubicBezTo>
                <a:cubicBezTo>
                  <a:pt x="2941155" y="1244063"/>
                  <a:pt x="2923189" y="1214146"/>
                  <a:pt x="2895600" y="1195753"/>
                </a:cubicBezTo>
                <a:cubicBezTo>
                  <a:pt x="2883877" y="1187938"/>
                  <a:pt x="2870394" y="1182270"/>
                  <a:pt x="2860431" y="1172307"/>
                </a:cubicBezTo>
                <a:cubicBezTo>
                  <a:pt x="2846615" y="1158491"/>
                  <a:pt x="2838127" y="1140119"/>
                  <a:pt x="2825261" y="1125415"/>
                </a:cubicBezTo>
                <a:cubicBezTo>
                  <a:pt x="2810705" y="1108779"/>
                  <a:pt x="2792755" y="1095307"/>
                  <a:pt x="2778369" y="1078523"/>
                </a:cubicBezTo>
                <a:cubicBezTo>
                  <a:pt x="2711418" y="1000412"/>
                  <a:pt x="2800434" y="1076452"/>
                  <a:pt x="2719754" y="1031630"/>
                </a:cubicBezTo>
                <a:cubicBezTo>
                  <a:pt x="2695121" y="1017945"/>
                  <a:pt x="2649415" y="984738"/>
                  <a:pt x="2649415" y="984738"/>
                </a:cubicBezTo>
                <a:cubicBezTo>
                  <a:pt x="2637692" y="969107"/>
                  <a:pt x="2623940" y="954810"/>
                  <a:pt x="2614246" y="937846"/>
                </a:cubicBezTo>
                <a:cubicBezTo>
                  <a:pt x="2608115" y="927117"/>
                  <a:pt x="2608881" y="913273"/>
                  <a:pt x="2602523" y="902677"/>
                </a:cubicBezTo>
                <a:cubicBezTo>
                  <a:pt x="2596836" y="893199"/>
                  <a:pt x="2585208" y="888427"/>
                  <a:pt x="2579077" y="879230"/>
                </a:cubicBezTo>
                <a:cubicBezTo>
                  <a:pt x="2530951" y="807041"/>
                  <a:pt x="2580142" y="857114"/>
                  <a:pt x="2532185" y="797169"/>
                </a:cubicBezTo>
                <a:cubicBezTo>
                  <a:pt x="2525280" y="788538"/>
                  <a:pt x="2515643" y="782354"/>
                  <a:pt x="2508738" y="773723"/>
                </a:cubicBezTo>
                <a:cubicBezTo>
                  <a:pt x="2471849" y="727612"/>
                  <a:pt x="2500252" y="745158"/>
                  <a:pt x="2450123" y="703384"/>
                </a:cubicBezTo>
                <a:cubicBezTo>
                  <a:pt x="2439299" y="694364"/>
                  <a:pt x="2425557" y="689216"/>
                  <a:pt x="2414954" y="679938"/>
                </a:cubicBezTo>
                <a:cubicBezTo>
                  <a:pt x="2305229" y="583929"/>
                  <a:pt x="2400309" y="650637"/>
                  <a:pt x="2321169" y="597877"/>
                </a:cubicBezTo>
                <a:cubicBezTo>
                  <a:pt x="2313354" y="582246"/>
                  <a:pt x="2306393" y="566157"/>
                  <a:pt x="2297723" y="550984"/>
                </a:cubicBezTo>
                <a:cubicBezTo>
                  <a:pt x="2286649" y="531604"/>
                  <a:pt x="2250544" y="482646"/>
                  <a:pt x="2239108" y="468923"/>
                </a:cubicBezTo>
                <a:cubicBezTo>
                  <a:pt x="2212515" y="437011"/>
                  <a:pt x="2186419" y="404511"/>
                  <a:pt x="2157046" y="375138"/>
                </a:cubicBezTo>
                <a:cubicBezTo>
                  <a:pt x="2123052" y="341144"/>
                  <a:pt x="2090608" y="332708"/>
                  <a:pt x="2051538" y="304800"/>
                </a:cubicBezTo>
                <a:cubicBezTo>
                  <a:pt x="2042544" y="298376"/>
                  <a:pt x="2037288" y="287484"/>
                  <a:pt x="2028092" y="281353"/>
                </a:cubicBezTo>
                <a:cubicBezTo>
                  <a:pt x="1999121" y="262039"/>
                  <a:pt x="1977291" y="256604"/>
                  <a:pt x="1946031" y="246184"/>
                </a:cubicBezTo>
                <a:cubicBezTo>
                  <a:pt x="1934308" y="230553"/>
                  <a:pt x="1925696" y="212007"/>
                  <a:pt x="1910861" y="199292"/>
                </a:cubicBezTo>
                <a:cubicBezTo>
                  <a:pt x="1897592" y="187919"/>
                  <a:pt x="1879142" y="184516"/>
                  <a:pt x="1863969" y="175846"/>
                </a:cubicBezTo>
                <a:cubicBezTo>
                  <a:pt x="1851736" y="168856"/>
                  <a:pt x="1839624" y="161420"/>
                  <a:pt x="1828800" y="152400"/>
                </a:cubicBezTo>
                <a:cubicBezTo>
                  <a:pt x="1783442" y="114601"/>
                  <a:pt x="1802621" y="113994"/>
                  <a:pt x="1746738" y="82061"/>
                </a:cubicBezTo>
                <a:cubicBezTo>
                  <a:pt x="1736009" y="75930"/>
                  <a:pt x="1723139" y="74677"/>
                  <a:pt x="1711569" y="70338"/>
                </a:cubicBezTo>
                <a:cubicBezTo>
                  <a:pt x="1632350" y="40631"/>
                  <a:pt x="1675580" y="49940"/>
                  <a:pt x="1594338" y="35169"/>
                </a:cubicBezTo>
                <a:cubicBezTo>
                  <a:pt x="1570952" y="30917"/>
                  <a:pt x="1547203" y="28602"/>
                  <a:pt x="1524000" y="23446"/>
                </a:cubicBezTo>
                <a:cubicBezTo>
                  <a:pt x="1511937" y="20765"/>
                  <a:pt x="1501120" y="13017"/>
                  <a:pt x="1488831" y="11723"/>
                </a:cubicBezTo>
                <a:cubicBezTo>
                  <a:pt x="1426530" y="5165"/>
                  <a:pt x="1363784" y="3908"/>
                  <a:pt x="1301261" y="0"/>
                </a:cubicBezTo>
                <a:cubicBezTo>
                  <a:pt x="1168400" y="3908"/>
                  <a:pt x="1035402" y="4549"/>
                  <a:pt x="902677" y="11723"/>
                </a:cubicBezTo>
                <a:cubicBezTo>
                  <a:pt x="890338" y="12390"/>
                  <a:pt x="879496" y="20449"/>
                  <a:pt x="867508" y="23446"/>
                </a:cubicBezTo>
                <a:cubicBezTo>
                  <a:pt x="800571" y="40180"/>
                  <a:pt x="822176" y="28839"/>
                  <a:pt x="762000" y="46892"/>
                </a:cubicBezTo>
                <a:cubicBezTo>
                  <a:pt x="738328" y="53994"/>
                  <a:pt x="691661" y="70338"/>
                  <a:pt x="691661" y="70338"/>
                </a:cubicBezTo>
                <a:cubicBezTo>
                  <a:pt x="602226" y="159773"/>
                  <a:pt x="706155" y="66329"/>
                  <a:pt x="621323" y="117230"/>
                </a:cubicBezTo>
                <a:cubicBezTo>
                  <a:pt x="611845" y="122917"/>
                  <a:pt x="606508" y="133772"/>
                  <a:pt x="597877" y="140677"/>
                </a:cubicBezTo>
                <a:cubicBezTo>
                  <a:pt x="586875" y="149479"/>
                  <a:pt x="573710" y="155322"/>
                  <a:pt x="562708" y="164123"/>
                </a:cubicBezTo>
                <a:cubicBezTo>
                  <a:pt x="554077" y="171028"/>
                  <a:pt x="548739" y="181882"/>
                  <a:pt x="539261" y="187569"/>
                </a:cubicBezTo>
                <a:cubicBezTo>
                  <a:pt x="528665" y="193927"/>
                  <a:pt x="514894" y="193291"/>
                  <a:pt x="504092" y="199292"/>
                </a:cubicBezTo>
                <a:cubicBezTo>
                  <a:pt x="479459" y="212977"/>
                  <a:pt x="460487" y="237273"/>
                  <a:pt x="433754" y="246184"/>
                </a:cubicBezTo>
                <a:lnTo>
                  <a:pt x="328246" y="281353"/>
                </a:lnTo>
                <a:cubicBezTo>
                  <a:pt x="316523" y="285261"/>
                  <a:pt x="303359" y="286222"/>
                  <a:pt x="293077" y="293077"/>
                </a:cubicBezTo>
                <a:lnTo>
                  <a:pt x="257908" y="316523"/>
                </a:lnTo>
                <a:cubicBezTo>
                  <a:pt x="254000" y="328246"/>
                  <a:pt x="252543" y="341096"/>
                  <a:pt x="246185" y="351692"/>
                </a:cubicBezTo>
                <a:cubicBezTo>
                  <a:pt x="235049" y="370251"/>
                  <a:pt x="203541" y="387936"/>
                  <a:pt x="187569" y="398584"/>
                </a:cubicBezTo>
                <a:cubicBezTo>
                  <a:pt x="185379" y="407344"/>
                  <a:pt x="171331" y="468633"/>
                  <a:pt x="164123" y="480646"/>
                </a:cubicBezTo>
                <a:cubicBezTo>
                  <a:pt x="158437" y="490123"/>
                  <a:pt x="134815" y="461108"/>
                  <a:pt x="128954" y="457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reihandform 10"/>
          <p:cNvSpPr/>
          <p:nvPr/>
        </p:nvSpPr>
        <p:spPr>
          <a:xfrm>
            <a:off x="881518" y="1783147"/>
            <a:ext cx="2872154" cy="2297330"/>
          </a:xfrm>
          <a:custGeom>
            <a:avLst/>
            <a:gdLst>
              <a:gd name="connsiteX0" fmla="*/ 105507 w 2872154"/>
              <a:gd name="connsiteY0" fmla="*/ 627811 h 2297330"/>
              <a:gd name="connsiteX1" fmla="*/ 105507 w 2872154"/>
              <a:gd name="connsiteY1" fmla="*/ 627811 h 2297330"/>
              <a:gd name="connsiteX2" fmla="*/ 23446 w 2872154"/>
              <a:gd name="connsiteY2" fmla="*/ 756765 h 2297330"/>
              <a:gd name="connsiteX3" fmla="*/ 0 w 2872154"/>
              <a:gd name="connsiteY3" fmla="*/ 827103 h 2297330"/>
              <a:gd name="connsiteX4" fmla="*/ 11723 w 2872154"/>
              <a:gd name="connsiteY4" fmla="*/ 1202242 h 2297330"/>
              <a:gd name="connsiteX5" fmla="*/ 93784 w 2872154"/>
              <a:gd name="connsiteY5" fmla="*/ 1354642 h 2297330"/>
              <a:gd name="connsiteX6" fmla="*/ 105507 w 2872154"/>
              <a:gd name="connsiteY6" fmla="*/ 1389811 h 2297330"/>
              <a:gd name="connsiteX7" fmla="*/ 128954 w 2872154"/>
              <a:gd name="connsiteY7" fmla="*/ 1413257 h 2297330"/>
              <a:gd name="connsiteX8" fmla="*/ 152400 w 2872154"/>
              <a:gd name="connsiteY8" fmla="*/ 1448426 h 2297330"/>
              <a:gd name="connsiteX9" fmla="*/ 269631 w 2872154"/>
              <a:gd name="connsiteY9" fmla="*/ 1495319 h 2297330"/>
              <a:gd name="connsiteX10" fmla="*/ 304800 w 2872154"/>
              <a:gd name="connsiteY10" fmla="*/ 1507042 h 2297330"/>
              <a:gd name="connsiteX11" fmla="*/ 339969 w 2872154"/>
              <a:gd name="connsiteY11" fmla="*/ 1518765 h 2297330"/>
              <a:gd name="connsiteX12" fmla="*/ 644769 w 2872154"/>
              <a:gd name="connsiteY12" fmla="*/ 1507042 h 2297330"/>
              <a:gd name="connsiteX13" fmla="*/ 703384 w 2872154"/>
              <a:gd name="connsiteY13" fmla="*/ 1495319 h 2297330"/>
              <a:gd name="connsiteX14" fmla="*/ 785446 w 2872154"/>
              <a:gd name="connsiteY14" fmla="*/ 1483596 h 2297330"/>
              <a:gd name="connsiteX15" fmla="*/ 973015 w 2872154"/>
              <a:gd name="connsiteY15" fmla="*/ 1507042 h 2297330"/>
              <a:gd name="connsiteX16" fmla="*/ 1101969 w 2872154"/>
              <a:gd name="connsiteY16" fmla="*/ 1530488 h 2297330"/>
              <a:gd name="connsiteX17" fmla="*/ 1254369 w 2872154"/>
              <a:gd name="connsiteY17" fmla="*/ 1542211 h 2297330"/>
              <a:gd name="connsiteX18" fmla="*/ 1488831 w 2872154"/>
              <a:gd name="connsiteY18" fmla="*/ 1600826 h 2297330"/>
              <a:gd name="connsiteX19" fmla="*/ 1582615 w 2872154"/>
              <a:gd name="connsiteY19" fmla="*/ 1624273 h 2297330"/>
              <a:gd name="connsiteX20" fmla="*/ 1664677 w 2872154"/>
              <a:gd name="connsiteY20" fmla="*/ 1647719 h 2297330"/>
              <a:gd name="connsiteX21" fmla="*/ 1688123 w 2872154"/>
              <a:gd name="connsiteY21" fmla="*/ 1682888 h 2297330"/>
              <a:gd name="connsiteX22" fmla="*/ 1723292 w 2872154"/>
              <a:gd name="connsiteY22" fmla="*/ 1694611 h 2297330"/>
              <a:gd name="connsiteX23" fmla="*/ 1758461 w 2872154"/>
              <a:gd name="connsiteY23" fmla="*/ 1718057 h 2297330"/>
              <a:gd name="connsiteX24" fmla="*/ 1828800 w 2872154"/>
              <a:gd name="connsiteY24" fmla="*/ 1776673 h 2297330"/>
              <a:gd name="connsiteX25" fmla="*/ 1840523 w 2872154"/>
              <a:gd name="connsiteY25" fmla="*/ 1811842 h 2297330"/>
              <a:gd name="connsiteX26" fmla="*/ 1875692 w 2872154"/>
              <a:gd name="connsiteY26" fmla="*/ 1847011 h 2297330"/>
              <a:gd name="connsiteX27" fmla="*/ 1922584 w 2872154"/>
              <a:gd name="connsiteY27" fmla="*/ 1917350 h 2297330"/>
              <a:gd name="connsiteX28" fmla="*/ 1946031 w 2872154"/>
              <a:gd name="connsiteY28" fmla="*/ 1940796 h 2297330"/>
              <a:gd name="connsiteX29" fmla="*/ 1969477 w 2872154"/>
              <a:gd name="connsiteY29" fmla="*/ 1975965 h 2297330"/>
              <a:gd name="connsiteX30" fmla="*/ 2004646 w 2872154"/>
              <a:gd name="connsiteY30" fmla="*/ 1999411 h 2297330"/>
              <a:gd name="connsiteX31" fmla="*/ 2039815 w 2872154"/>
              <a:gd name="connsiteY31" fmla="*/ 2034580 h 2297330"/>
              <a:gd name="connsiteX32" fmla="*/ 2051538 w 2872154"/>
              <a:gd name="connsiteY32" fmla="*/ 2069750 h 2297330"/>
              <a:gd name="connsiteX33" fmla="*/ 2133600 w 2872154"/>
              <a:gd name="connsiteY33" fmla="*/ 2140088 h 2297330"/>
              <a:gd name="connsiteX34" fmla="*/ 2168769 w 2872154"/>
              <a:gd name="connsiteY34" fmla="*/ 2151811 h 2297330"/>
              <a:gd name="connsiteX35" fmla="*/ 2203938 w 2872154"/>
              <a:gd name="connsiteY35" fmla="*/ 2175257 h 2297330"/>
              <a:gd name="connsiteX36" fmla="*/ 2239107 w 2872154"/>
              <a:gd name="connsiteY36" fmla="*/ 2186980 h 2297330"/>
              <a:gd name="connsiteX37" fmla="*/ 2286000 w 2872154"/>
              <a:gd name="connsiteY37" fmla="*/ 2210426 h 2297330"/>
              <a:gd name="connsiteX38" fmla="*/ 2403231 w 2872154"/>
              <a:gd name="connsiteY38" fmla="*/ 2245596 h 2297330"/>
              <a:gd name="connsiteX39" fmla="*/ 2473569 w 2872154"/>
              <a:gd name="connsiteY39" fmla="*/ 2269042 h 2297330"/>
              <a:gd name="connsiteX40" fmla="*/ 2614246 w 2872154"/>
              <a:gd name="connsiteY40" fmla="*/ 2280765 h 2297330"/>
              <a:gd name="connsiteX41" fmla="*/ 2825261 w 2872154"/>
              <a:gd name="connsiteY41" fmla="*/ 2280765 h 2297330"/>
              <a:gd name="connsiteX42" fmla="*/ 2848707 w 2872154"/>
              <a:gd name="connsiteY42" fmla="*/ 2245596 h 2297330"/>
              <a:gd name="connsiteX43" fmla="*/ 2872154 w 2872154"/>
              <a:gd name="connsiteY43" fmla="*/ 2222150 h 2297330"/>
              <a:gd name="connsiteX44" fmla="*/ 2848707 w 2872154"/>
              <a:gd name="connsiteY44" fmla="*/ 1940796 h 2297330"/>
              <a:gd name="connsiteX45" fmla="*/ 2836984 w 2872154"/>
              <a:gd name="connsiteY45" fmla="*/ 1905626 h 2297330"/>
              <a:gd name="connsiteX46" fmla="*/ 2813538 w 2872154"/>
              <a:gd name="connsiteY46" fmla="*/ 1788396 h 2297330"/>
              <a:gd name="connsiteX47" fmla="*/ 2754923 w 2872154"/>
              <a:gd name="connsiteY47" fmla="*/ 1718057 h 2297330"/>
              <a:gd name="connsiteX48" fmla="*/ 2696307 w 2872154"/>
              <a:gd name="connsiteY48" fmla="*/ 1659442 h 2297330"/>
              <a:gd name="connsiteX49" fmla="*/ 2672861 w 2872154"/>
              <a:gd name="connsiteY49" fmla="*/ 1624273 h 2297330"/>
              <a:gd name="connsiteX50" fmla="*/ 2637692 w 2872154"/>
              <a:gd name="connsiteY50" fmla="*/ 1612550 h 2297330"/>
              <a:gd name="connsiteX51" fmla="*/ 2614246 w 2872154"/>
              <a:gd name="connsiteY51" fmla="*/ 1589103 h 2297330"/>
              <a:gd name="connsiteX52" fmla="*/ 2579077 w 2872154"/>
              <a:gd name="connsiteY52" fmla="*/ 1577380 h 2297330"/>
              <a:gd name="connsiteX53" fmla="*/ 2543907 w 2872154"/>
              <a:gd name="connsiteY53" fmla="*/ 1553934 h 2297330"/>
              <a:gd name="connsiteX54" fmla="*/ 2508738 w 2872154"/>
              <a:gd name="connsiteY54" fmla="*/ 1518765 h 2297330"/>
              <a:gd name="connsiteX55" fmla="*/ 2438400 w 2872154"/>
              <a:gd name="connsiteY55" fmla="*/ 1495319 h 2297330"/>
              <a:gd name="connsiteX56" fmla="*/ 2368061 w 2872154"/>
              <a:gd name="connsiteY56" fmla="*/ 1448426 h 2297330"/>
              <a:gd name="connsiteX57" fmla="*/ 2133600 w 2872154"/>
              <a:gd name="connsiteY57" fmla="*/ 1424980 h 2297330"/>
              <a:gd name="connsiteX58" fmla="*/ 2051538 w 2872154"/>
              <a:gd name="connsiteY58" fmla="*/ 1389811 h 2297330"/>
              <a:gd name="connsiteX59" fmla="*/ 2004646 w 2872154"/>
              <a:gd name="connsiteY59" fmla="*/ 1331196 h 2297330"/>
              <a:gd name="connsiteX60" fmla="*/ 1992923 w 2872154"/>
              <a:gd name="connsiteY60" fmla="*/ 1296026 h 2297330"/>
              <a:gd name="connsiteX61" fmla="*/ 1887415 w 2872154"/>
              <a:gd name="connsiteY61" fmla="*/ 1249134 h 2297330"/>
              <a:gd name="connsiteX62" fmla="*/ 1817077 w 2872154"/>
              <a:gd name="connsiteY62" fmla="*/ 1202242 h 2297330"/>
              <a:gd name="connsiteX63" fmla="*/ 1746738 w 2872154"/>
              <a:gd name="connsiteY63" fmla="*/ 1178796 h 2297330"/>
              <a:gd name="connsiteX64" fmla="*/ 1711569 w 2872154"/>
              <a:gd name="connsiteY64" fmla="*/ 1167073 h 2297330"/>
              <a:gd name="connsiteX65" fmla="*/ 1688123 w 2872154"/>
              <a:gd name="connsiteY65" fmla="*/ 1143626 h 2297330"/>
              <a:gd name="connsiteX66" fmla="*/ 1535723 w 2872154"/>
              <a:gd name="connsiteY66" fmla="*/ 1108457 h 2297330"/>
              <a:gd name="connsiteX67" fmla="*/ 1441938 w 2872154"/>
              <a:gd name="connsiteY67" fmla="*/ 1085011 h 2297330"/>
              <a:gd name="connsiteX68" fmla="*/ 1277815 w 2872154"/>
              <a:gd name="connsiteY68" fmla="*/ 1014673 h 2297330"/>
              <a:gd name="connsiteX69" fmla="*/ 1207477 w 2872154"/>
              <a:gd name="connsiteY69" fmla="*/ 991226 h 2297330"/>
              <a:gd name="connsiteX70" fmla="*/ 1184031 w 2872154"/>
              <a:gd name="connsiteY70" fmla="*/ 956057 h 2297330"/>
              <a:gd name="connsiteX71" fmla="*/ 1172307 w 2872154"/>
              <a:gd name="connsiteY71" fmla="*/ 920888 h 2297330"/>
              <a:gd name="connsiteX72" fmla="*/ 1160584 w 2872154"/>
              <a:gd name="connsiteY72" fmla="*/ 592642 h 2297330"/>
              <a:gd name="connsiteX73" fmla="*/ 1137138 w 2872154"/>
              <a:gd name="connsiteY73" fmla="*/ 522303 h 2297330"/>
              <a:gd name="connsiteX74" fmla="*/ 1125415 w 2872154"/>
              <a:gd name="connsiteY74" fmla="*/ 487134 h 2297330"/>
              <a:gd name="connsiteX75" fmla="*/ 1113692 w 2872154"/>
              <a:gd name="connsiteY75" fmla="*/ 451965 h 2297330"/>
              <a:gd name="connsiteX76" fmla="*/ 1090246 w 2872154"/>
              <a:gd name="connsiteY76" fmla="*/ 416796 h 2297330"/>
              <a:gd name="connsiteX77" fmla="*/ 1066800 w 2872154"/>
              <a:gd name="connsiteY77" fmla="*/ 369903 h 2297330"/>
              <a:gd name="connsiteX78" fmla="*/ 1043354 w 2872154"/>
              <a:gd name="connsiteY78" fmla="*/ 287842 h 2297330"/>
              <a:gd name="connsiteX79" fmla="*/ 996461 w 2872154"/>
              <a:gd name="connsiteY79" fmla="*/ 229226 h 2297330"/>
              <a:gd name="connsiteX80" fmla="*/ 973015 w 2872154"/>
              <a:gd name="connsiteY80" fmla="*/ 194057 h 2297330"/>
              <a:gd name="connsiteX81" fmla="*/ 937846 w 2872154"/>
              <a:gd name="connsiteY81" fmla="*/ 182334 h 2297330"/>
              <a:gd name="connsiteX82" fmla="*/ 867507 w 2872154"/>
              <a:gd name="connsiteY82" fmla="*/ 147165 h 2297330"/>
              <a:gd name="connsiteX83" fmla="*/ 832338 w 2872154"/>
              <a:gd name="connsiteY83" fmla="*/ 123719 h 2297330"/>
              <a:gd name="connsiteX84" fmla="*/ 785446 w 2872154"/>
              <a:gd name="connsiteY84" fmla="*/ 111996 h 2297330"/>
              <a:gd name="connsiteX85" fmla="*/ 715107 w 2872154"/>
              <a:gd name="connsiteY85" fmla="*/ 53380 h 2297330"/>
              <a:gd name="connsiteX86" fmla="*/ 679938 w 2872154"/>
              <a:gd name="connsiteY86" fmla="*/ 29934 h 2297330"/>
              <a:gd name="connsiteX87" fmla="*/ 609600 w 2872154"/>
              <a:gd name="connsiteY87" fmla="*/ 6488 h 2297330"/>
              <a:gd name="connsiteX88" fmla="*/ 316523 w 2872154"/>
              <a:gd name="connsiteY88" fmla="*/ 41657 h 2297330"/>
              <a:gd name="connsiteX89" fmla="*/ 281354 w 2872154"/>
              <a:gd name="connsiteY89" fmla="*/ 76826 h 2297330"/>
              <a:gd name="connsiteX90" fmla="*/ 269631 w 2872154"/>
              <a:gd name="connsiteY90" fmla="*/ 123719 h 2297330"/>
              <a:gd name="connsiteX91" fmla="*/ 246184 w 2872154"/>
              <a:gd name="connsiteY91" fmla="*/ 147165 h 2297330"/>
              <a:gd name="connsiteX92" fmla="*/ 187569 w 2872154"/>
              <a:gd name="connsiteY92" fmla="*/ 240950 h 2297330"/>
              <a:gd name="connsiteX93" fmla="*/ 152400 w 2872154"/>
              <a:gd name="connsiteY93" fmla="*/ 358180 h 2297330"/>
              <a:gd name="connsiteX94" fmla="*/ 140677 w 2872154"/>
              <a:gd name="connsiteY94" fmla="*/ 393350 h 2297330"/>
              <a:gd name="connsiteX95" fmla="*/ 128954 w 2872154"/>
              <a:gd name="connsiteY95" fmla="*/ 428519 h 2297330"/>
              <a:gd name="connsiteX96" fmla="*/ 117231 w 2872154"/>
              <a:gd name="connsiteY96" fmla="*/ 534026 h 2297330"/>
              <a:gd name="connsiteX97" fmla="*/ 105507 w 2872154"/>
              <a:gd name="connsiteY97" fmla="*/ 627811 h 22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72154" h="2297330">
                <a:moveTo>
                  <a:pt x="105507" y="627811"/>
                </a:moveTo>
                <a:lnTo>
                  <a:pt x="105507" y="627811"/>
                </a:lnTo>
                <a:cubicBezTo>
                  <a:pt x="78153" y="670796"/>
                  <a:pt x="39558" y="708430"/>
                  <a:pt x="23446" y="756765"/>
                </a:cubicBezTo>
                <a:lnTo>
                  <a:pt x="0" y="827103"/>
                </a:lnTo>
                <a:cubicBezTo>
                  <a:pt x="3908" y="952149"/>
                  <a:pt x="-3795" y="1078101"/>
                  <a:pt x="11723" y="1202242"/>
                </a:cubicBezTo>
                <a:cubicBezTo>
                  <a:pt x="16252" y="1238475"/>
                  <a:pt x="74894" y="1316861"/>
                  <a:pt x="93784" y="1354642"/>
                </a:cubicBezTo>
                <a:cubicBezTo>
                  <a:pt x="99310" y="1365695"/>
                  <a:pt x="99149" y="1379215"/>
                  <a:pt x="105507" y="1389811"/>
                </a:cubicBezTo>
                <a:cubicBezTo>
                  <a:pt x="111194" y="1399289"/>
                  <a:pt x="122049" y="1404626"/>
                  <a:pt x="128954" y="1413257"/>
                </a:cubicBezTo>
                <a:cubicBezTo>
                  <a:pt x="137756" y="1424259"/>
                  <a:pt x="141576" y="1439406"/>
                  <a:pt x="152400" y="1448426"/>
                </a:cubicBezTo>
                <a:cubicBezTo>
                  <a:pt x="175402" y="1467595"/>
                  <a:pt x="247761" y="1488029"/>
                  <a:pt x="269631" y="1495319"/>
                </a:cubicBezTo>
                <a:lnTo>
                  <a:pt x="304800" y="1507042"/>
                </a:lnTo>
                <a:lnTo>
                  <a:pt x="339969" y="1518765"/>
                </a:lnTo>
                <a:cubicBezTo>
                  <a:pt x="441569" y="1514857"/>
                  <a:pt x="543305" y="1513588"/>
                  <a:pt x="644769" y="1507042"/>
                </a:cubicBezTo>
                <a:cubicBezTo>
                  <a:pt x="664653" y="1505759"/>
                  <a:pt x="683730" y="1498595"/>
                  <a:pt x="703384" y="1495319"/>
                </a:cubicBezTo>
                <a:cubicBezTo>
                  <a:pt x="730640" y="1490776"/>
                  <a:pt x="758092" y="1487504"/>
                  <a:pt x="785446" y="1483596"/>
                </a:cubicBezTo>
                <a:cubicBezTo>
                  <a:pt x="847969" y="1491411"/>
                  <a:pt x="910686" y="1497808"/>
                  <a:pt x="973015" y="1507042"/>
                </a:cubicBezTo>
                <a:cubicBezTo>
                  <a:pt x="1016233" y="1513445"/>
                  <a:pt x="1058617" y="1525069"/>
                  <a:pt x="1101969" y="1530488"/>
                </a:cubicBezTo>
                <a:cubicBezTo>
                  <a:pt x="1152526" y="1536808"/>
                  <a:pt x="1203569" y="1538303"/>
                  <a:pt x="1254369" y="1542211"/>
                </a:cubicBezTo>
                <a:cubicBezTo>
                  <a:pt x="1424934" y="1599066"/>
                  <a:pt x="1345999" y="1582972"/>
                  <a:pt x="1488831" y="1600826"/>
                </a:cubicBezTo>
                <a:cubicBezTo>
                  <a:pt x="1551674" y="1621775"/>
                  <a:pt x="1497740" y="1605412"/>
                  <a:pt x="1582615" y="1624273"/>
                </a:cubicBezTo>
                <a:cubicBezTo>
                  <a:pt x="1626774" y="1634086"/>
                  <a:pt x="1625513" y="1634665"/>
                  <a:pt x="1664677" y="1647719"/>
                </a:cubicBezTo>
                <a:cubicBezTo>
                  <a:pt x="1672492" y="1659442"/>
                  <a:pt x="1677121" y="1674086"/>
                  <a:pt x="1688123" y="1682888"/>
                </a:cubicBezTo>
                <a:cubicBezTo>
                  <a:pt x="1697772" y="1690607"/>
                  <a:pt x="1712239" y="1689085"/>
                  <a:pt x="1723292" y="1694611"/>
                </a:cubicBezTo>
                <a:cubicBezTo>
                  <a:pt x="1735894" y="1700912"/>
                  <a:pt x="1746738" y="1710242"/>
                  <a:pt x="1758461" y="1718057"/>
                </a:cubicBezTo>
                <a:cubicBezTo>
                  <a:pt x="1839565" y="1839713"/>
                  <a:pt x="1709812" y="1657685"/>
                  <a:pt x="1828800" y="1776673"/>
                </a:cubicBezTo>
                <a:cubicBezTo>
                  <a:pt x="1837538" y="1785411"/>
                  <a:pt x="1833668" y="1801560"/>
                  <a:pt x="1840523" y="1811842"/>
                </a:cubicBezTo>
                <a:cubicBezTo>
                  <a:pt x="1849719" y="1825636"/>
                  <a:pt x="1865514" y="1833924"/>
                  <a:pt x="1875692" y="1847011"/>
                </a:cubicBezTo>
                <a:cubicBezTo>
                  <a:pt x="1892992" y="1869254"/>
                  <a:pt x="1902658" y="1897425"/>
                  <a:pt x="1922584" y="1917350"/>
                </a:cubicBezTo>
                <a:cubicBezTo>
                  <a:pt x="1930400" y="1925165"/>
                  <a:pt x="1939126" y="1932165"/>
                  <a:pt x="1946031" y="1940796"/>
                </a:cubicBezTo>
                <a:cubicBezTo>
                  <a:pt x="1954833" y="1951798"/>
                  <a:pt x="1959514" y="1966002"/>
                  <a:pt x="1969477" y="1975965"/>
                </a:cubicBezTo>
                <a:cubicBezTo>
                  <a:pt x="1979440" y="1985928"/>
                  <a:pt x="1993822" y="1990391"/>
                  <a:pt x="2004646" y="1999411"/>
                </a:cubicBezTo>
                <a:cubicBezTo>
                  <a:pt x="2017382" y="2010025"/>
                  <a:pt x="2028092" y="2022857"/>
                  <a:pt x="2039815" y="2034580"/>
                </a:cubicBezTo>
                <a:cubicBezTo>
                  <a:pt x="2043723" y="2046303"/>
                  <a:pt x="2044355" y="2059694"/>
                  <a:pt x="2051538" y="2069750"/>
                </a:cubicBezTo>
                <a:cubicBezTo>
                  <a:pt x="2067561" y="2092182"/>
                  <a:pt x="2106064" y="2126320"/>
                  <a:pt x="2133600" y="2140088"/>
                </a:cubicBezTo>
                <a:cubicBezTo>
                  <a:pt x="2144653" y="2145614"/>
                  <a:pt x="2157716" y="2146285"/>
                  <a:pt x="2168769" y="2151811"/>
                </a:cubicBezTo>
                <a:cubicBezTo>
                  <a:pt x="2181371" y="2158112"/>
                  <a:pt x="2191336" y="2168956"/>
                  <a:pt x="2203938" y="2175257"/>
                </a:cubicBezTo>
                <a:cubicBezTo>
                  <a:pt x="2214991" y="2180783"/>
                  <a:pt x="2227749" y="2182112"/>
                  <a:pt x="2239107" y="2186980"/>
                </a:cubicBezTo>
                <a:cubicBezTo>
                  <a:pt x="2255170" y="2193864"/>
                  <a:pt x="2269774" y="2203936"/>
                  <a:pt x="2286000" y="2210426"/>
                </a:cubicBezTo>
                <a:cubicBezTo>
                  <a:pt x="2368906" y="2243589"/>
                  <a:pt x="2334133" y="2224867"/>
                  <a:pt x="2403231" y="2245596"/>
                </a:cubicBezTo>
                <a:cubicBezTo>
                  <a:pt x="2426903" y="2252698"/>
                  <a:pt x="2448940" y="2266990"/>
                  <a:pt x="2473569" y="2269042"/>
                </a:cubicBezTo>
                <a:lnTo>
                  <a:pt x="2614246" y="2280765"/>
                </a:lnTo>
                <a:cubicBezTo>
                  <a:pt x="2695430" y="2297002"/>
                  <a:pt x="2723037" y="2308025"/>
                  <a:pt x="2825261" y="2280765"/>
                </a:cubicBezTo>
                <a:cubicBezTo>
                  <a:pt x="2838875" y="2277135"/>
                  <a:pt x="2839905" y="2256598"/>
                  <a:pt x="2848707" y="2245596"/>
                </a:cubicBezTo>
                <a:cubicBezTo>
                  <a:pt x="2855612" y="2236965"/>
                  <a:pt x="2864338" y="2229965"/>
                  <a:pt x="2872154" y="2222150"/>
                </a:cubicBezTo>
                <a:cubicBezTo>
                  <a:pt x="2867693" y="2150778"/>
                  <a:pt x="2863561" y="2022492"/>
                  <a:pt x="2848707" y="1940796"/>
                </a:cubicBezTo>
                <a:cubicBezTo>
                  <a:pt x="2846496" y="1928638"/>
                  <a:pt x="2840892" y="1917349"/>
                  <a:pt x="2836984" y="1905626"/>
                </a:cubicBezTo>
                <a:cubicBezTo>
                  <a:pt x="2832664" y="1875383"/>
                  <a:pt x="2829907" y="1821134"/>
                  <a:pt x="2813538" y="1788396"/>
                </a:cubicBezTo>
                <a:cubicBezTo>
                  <a:pt x="2791707" y="1744734"/>
                  <a:pt x="2787333" y="1756949"/>
                  <a:pt x="2754923" y="1718057"/>
                </a:cubicBezTo>
                <a:cubicBezTo>
                  <a:pt x="2706078" y="1659442"/>
                  <a:pt x="2760784" y="1702426"/>
                  <a:pt x="2696307" y="1659442"/>
                </a:cubicBezTo>
                <a:cubicBezTo>
                  <a:pt x="2688492" y="1647719"/>
                  <a:pt x="2683863" y="1633075"/>
                  <a:pt x="2672861" y="1624273"/>
                </a:cubicBezTo>
                <a:cubicBezTo>
                  <a:pt x="2663212" y="1616554"/>
                  <a:pt x="2648288" y="1618908"/>
                  <a:pt x="2637692" y="1612550"/>
                </a:cubicBezTo>
                <a:cubicBezTo>
                  <a:pt x="2628214" y="1606863"/>
                  <a:pt x="2623724" y="1594790"/>
                  <a:pt x="2614246" y="1589103"/>
                </a:cubicBezTo>
                <a:cubicBezTo>
                  <a:pt x="2603650" y="1582745"/>
                  <a:pt x="2590130" y="1582906"/>
                  <a:pt x="2579077" y="1577380"/>
                </a:cubicBezTo>
                <a:cubicBezTo>
                  <a:pt x="2566475" y="1571079"/>
                  <a:pt x="2554731" y="1562954"/>
                  <a:pt x="2543907" y="1553934"/>
                </a:cubicBezTo>
                <a:cubicBezTo>
                  <a:pt x="2531171" y="1543321"/>
                  <a:pt x="2523231" y="1526816"/>
                  <a:pt x="2508738" y="1518765"/>
                </a:cubicBezTo>
                <a:cubicBezTo>
                  <a:pt x="2487134" y="1506763"/>
                  <a:pt x="2458963" y="1509028"/>
                  <a:pt x="2438400" y="1495319"/>
                </a:cubicBezTo>
                <a:cubicBezTo>
                  <a:pt x="2414954" y="1479688"/>
                  <a:pt x="2396022" y="1451921"/>
                  <a:pt x="2368061" y="1448426"/>
                </a:cubicBezTo>
                <a:cubicBezTo>
                  <a:pt x="2227585" y="1430867"/>
                  <a:pt x="2305673" y="1439319"/>
                  <a:pt x="2133600" y="1424980"/>
                </a:cubicBezTo>
                <a:cubicBezTo>
                  <a:pt x="2105442" y="1417941"/>
                  <a:pt x="2071778" y="1415111"/>
                  <a:pt x="2051538" y="1389811"/>
                </a:cubicBezTo>
                <a:cubicBezTo>
                  <a:pt x="1986824" y="1308919"/>
                  <a:pt x="2105435" y="1398389"/>
                  <a:pt x="2004646" y="1331196"/>
                </a:cubicBezTo>
                <a:cubicBezTo>
                  <a:pt x="2000738" y="1319473"/>
                  <a:pt x="2000643" y="1305676"/>
                  <a:pt x="1992923" y="1296026"/>
                </a:cubicBezTo>
                <a:cubicBezTo>
                  <a:pt x="1965656" y="1261941"/>
                  <a:pt x="1921188" y="1271649"/>
                  <a:pt x="1887415" y="1249134"/>
                </a:cubicBezTo>
                <a:cubicBezTo>
                  <a:pt x="1863969" y="1233503"/>
                  <a:pt x="1843810" y="1211153"/>
                  <a:pt x="1817077" y="1202242"/>
                </a:cubicBezTo>
                <a:lnTo>
                  <a:pt x="1746738" y="1178796"/>
                </a:lnTo>
                <a:lnTo>
                  <a:pt x="1711569" y="1167073"/>
                </a:lnTo>
                <a:cubicBezTo>
                  <a:pt x="1703754" y="1159257"/>
                  <a:pt x="1698009" y="1148569"/>
                  <a:pt x="1688123" y="1143626"/>
                </a:cubicBezTo>
                <a:cubicBezTo>
                  <a:pt x="1627065" y="1113097"/>
                  <a:pt x="1602567" y="1121826"/>
                  <a:pt x="1535723" y="1108457"/>
                </a:cubicBezTo>
                <a:cubicBezTo>
                  <a:pt x="1504125" y="1102137"/>
                  <a:pt x="1473200" y="1092826"/>
                  <a:pt x="1441938" y="1085011"/>
                </a:cubicBezTo>
                <a:cubicBezTo>
                  <a:pt x="1249760" y="988923"/>
                  <a:pt x="1389416" y="1048154"/>
                  <a:pt x="1277815" y="1014673"/>
                </a:cubicBezTo>
                <a:cubicBezTo>
                  <a:pt x="1254143" y="1007571"/>
                  <a:pt x="1207477" y="991226"/>
                  <a:pt x="1207477" y="991226"/>
                </a:cubicBezTo>
                <a:cubicBezTo>
                  <a:pt x="1199662" y="979503"/>
                  <a:pt x="1190332" y="968659"/>
                  <a:pt x="1184031" y="956057"/>
                </a:cubicBezTo>
                <a:cubicBezTo>
                  <a:pt x="1178505" y="945004"/>
                  <a:pt x="1173103" y="933220"/>
                  <a:pt x="1172307" y="920888"/>
                </a:cubicBezTo>
                <a:cubicBezTo>
                  <a:pt x="1165258" y="811630"/>
                  <a:pt x="1170207" y="701703"/>
                  <a:pt x="1160584" y="592642"/>
                </a:cubicBezTo>
                <a:cubicBezTo>
                  <a:pt x="1158412" y="568023"/>
                  <a:pt x="1144953" y="545749"/>
                  <a:pt x="1137138" y="522303"/>
                </a:cubicBezTo>
                <a:lnTo>
                  <a:pt x="1125415" y="487134"/>
                </a:lnTo>
                <a:cubicBezTo>
                  <a:pt x="1121507" y="475411"/>
                  <a:pt x="1120547" y="462247"/>
                  <a:pt x="1113692" y="451965"/>
                </a:cubicBezTo>
                <a:cubicBezTo>
                  <a:pt x="1105877" y="440242"/>
                  <a:pt x="1097236" y="429029"/>
                  <a:pt x="1090246" y="416796"/>
                </a:cubicBezTo>
                <a:cubicBezTo>
                  <a:pt x="1081576" y="401623"/>
                  <a:pt x="1072936" y="386266"/>
                  <a:pt x="1066800" y="369903"/>
                </a:cubicBezTo>
                <a:cubicBezTo>
                  <a:pt x="1055534" y="339860"/>
                  <a:pt x="1057523" y="316179"/>
                  <a:pt x="1043354" y="287842"/>
                </a:cubicBezTo>
                <a:cubicBezTo>
                  <a:pt x="1019301" y="239737"/>
                  <a:pt x="1025535" y="265570"/>
                  <a:pt x="996461" y="229226"/>
                </a:cubicBezTo>
                <a:cubicBezTo>
                  <a:pt x="987660" y="218224"/>
                  <a:pt x="984017" y="202859"/>
                  <a:pt x="973015" y="194057"/>
                </a:cubicBezTo>
                <a:cubicBezTo>
                  <a:pt x="963366" y="186338"/>
                  <a:pt x="948899" y="187860"/>
                  <a:pt x="937846" y="182334"/>
                </a:cubicBezTo>
                <a:cubicBezTo>
                  <a:pt x="846947" y="136884"/>
                  <a:pt x="955905" y="176630"/>
                  <a:pt x="867507" y="147165"/>
                </a:cubicBezTo>
                <a:cubicBezTo>
                  <a:pt x="855784" y="139350"/>
                  <a:pt x="845288" y="129269"/>
                  <a:pt x="832338" y="123719"/>
                </a:cubicBezTo>
                <a:cubicBezTo>
                  <a:pt x="817529" y="117372"/>
                  <a:pt x="798557" y="121361"/>
                  <a:pt x="785446" y="111996"/>
                </a:cubicBezTo>
                <a:cubicBezTo>
                  <a:pt x="673667" y="32152"/>
                  <a:pt x="812577" y="85869"/>
                  <a:pt x="715107" y="53380"/>
                </a:cubicBezTo>
                <a:cubicBezTo>
                  <a:pt x="703384" y="45565"/>
                  <a:pt x="692813" y="35656"/>
                  <a:pt x="679938" y="29934"/>
                </a:cubicBezTo>
                <a:cubicBezTo>
                  <a:pt x="657354" y="19897"/>
                  <a:pt x="609600" y="6488"/>
                  <a:pt x="609600" y="6488"/>
                </a:cubicBezTo>
                <a:cubicBezTo>
                  <a:pt x="475578" y="12580"/>
                  <a:pt x="400710" y="-28499"/>
                  <a:pt x="316523" y="41657"/>
                </a:cubicBezTo>
                <a:cubicBezTo>
                  <a:pt x="303787" y="52271"/>
                  <a:pt x="293077" y="65103"/>
                  <a:pt x="281354" y="76826"/>
                </a:cubicBezTo>
                <a:cubicBezTo>
                  <a:pt x="277446" y="92457"/>
                  <a:pt x="276837" y="109308"/>
                  <a:pt x="269631" y="123719"/>
                </a:cubicBezTo>
                <a:cubicBezTo>
                  <a:pt x="264688" y="133605"/>
                  <a:pt x="253089" y="138534"/>
                  <a:pt x="246184" y="147165"/>
                </a:cubicBezTo>
                <a:cubicBezTo>
                  <a:pt x="231749" y="165208"/>
                  <a:pt x="194973" y="228610"/>
                  <a:pt x="187569" y="240950"/>
                </a:cubicBezTo>
                <a:cubicBezTo>
                  <a:pt x="169851" y="311820"/>
                  <a:pt x="180942" y="272554"/>
                  <a:pt x="152400" y="358180"/>
                </a:cubicBezTo>
                <a:lnTo>
                  <a:pt x="140677" y="393350"/>
                </a:lnTo>
                <a:lnTo>
                  <a:pt x="128954" y="428519"/>
                </a:lnTo>
                <a:cubicBezTo>
                  <a:pt x="125046" y="463688"/>
                  <a:pt x="124171" y="499328"/>
                  <a:pt x="117231" y="534026"/>
                </a:cubicBezTo>
                <a:cubicBezTo>
                  <a:pt x="90077" y="669794"/>
                  <a:pt x="107461" y="612180"/>
                  <a:pt x="105507" y="62781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reihandform 11"/>
          <p:cNvSpPr/>
          <p:nvPr/>
        </p:nvSpPr>
        <p:spPr>
          <a:xfrm>
            <a:off x="5770041" y="4779020"/>
            <a:ext cx="1406769" cy="1148861"/>
          </a:xfrm>
          <a:custGeom>
            <a:avLst/>
            <a:gdLst>
              <a:gd name="connsiteX0" fmla="*/ 691661 w 1406769"/>
              <a:gd name="connsiteY0" fmla="*/ 46892 h 1148861"/>
              <a:gd name="connsiteX1" fmla="*/ 691661 w 1406769"/>
              <a:gd name="connsiteY1" fmla="*/ 46892 h 1148861"/>
              <a:gd name="connsiteX2" fmla="*/ 586154 w 1406769"/>
              <a:gd name="connsiteY2" fmla="*/ 23446 h 1148861"/>
              <a:gd name="connsiteX3" fmla="*/ 550984 w 1406769"/>
              <a:gd name="connsiteY3" fmla="*/ 11723 h 1148861"/>
              <a:gd name="connsiteX4" fmla="*/ 457200 w 1406769"/>
              <a:gd name="connsiteY4" fmla="*/ 0 h 1148861"/>
              <a:gd name="connsiteX5" fmla="*/ 316523 w 1406769"/>
              <a:gd name="connsiteY5" fmla="*/ 11723 h 1148861"/>
              <a:gd name="connsiteX6" fmla="*/ 246184 w 1406769"/>
              <a:gd name="connsiteY6" fmla="*/ 35169 h 1148861"/>
              <a:gd name="connsiteX7" fmla="*/ 175846 w 1406769"/>
              <a:gd name="connsiteY7" fmla="*/ 117230 h 1148861"/>
              <a:gd name="connsiteX8" fmla="*/ 140677 w 1406769"/>
              <a:gd name="connsiteY8" fmla="*/ 140677 h 1148861"/>
              <a:gd name="connsiteX9" fmla="*/ 105508 w 1406769"/>
              <a:gd name="connsiteY9" fmla="*/ 199292 h 1148861"/>
              <a:gd name="connsiteX10" fmla="*/ 58615 w 1406769"/>
              <a:gd name="connsiteY10" fmla="*/ 304800 h 1148861"/>
              <a:gd name="connsiteX11" fmla="*/ 46892 w 1406769"/>
              <a:gd name="connsiteY11" fmla="*/ 339969 h 1148861"/>
              <a:gd name="connsiteX12" fmla="*/ 23446 w 1406769"/>
              <a:gd name="connsiteY12" fmla="*/ 386861 h 1148861"/>
              <a:gd name="connsiteX13" fmla="*/ 11723 w 1406769"/>
              <a:gd name="connsiteY13" fmla="*/ 433753 h 1148861"/>
              <a:gd name="connsiteX14" fmla="*/ 0 w 1406769"/>
              <a:gd name="connsiteY14" fmla="*/ 468923 h 1148861"/>
              <a:gd name="connsiteX15" fmla="*/ 11723 w 1406769"/>
              <a:gd name="connsiteY15" fmla="*/ 574430 h 1148861"/>
              <a:gd name="connsiteX16" fmla="*/ 35169 w 1406769"/>
              <a:gd name="connsiteY16" fmla="*/ 597877 h 1148861"/>
              <a:gd name="connsiteX17" fmla="*/ 199292 w 1406769"/>
              <a:gd name="connsiteY17" fmla="*/ 621323 h 1148861"/>
              <a:gd name="connsiteX18" fmla="*/ 257908 w 1406769"/>
              <a:gd name="connsiteY18" fmla="*/ 679938 h 1148861"/>
              <a:gd name="connsiteX19" fmla="*/ 304800 w 1406769"/>
              <a:gd name="connsiteY19" fmla="*/ 715107 h 1148861"/>
              <a:gd name="connsiteX20" fmla="*/ 363415 w 1406769"/>
              <a:gd name="connsiteY20" fmla="*/ 785446 h 1148861"/>
              <a:gd name="connsiteX21" fmla="*/ 410308 w 1406769"/>
              <a:gd name="connsiteY21" fmla="*/ 855784 h 1148861"/>
              <a:gd name="connsiteX22" fmla="*/ 457200 w 1406769"/>
              <a:gd name="connsiteY22" fmla="*/ 961292 h 1148861"/>
              <a:gd name="connsiteX23" fmla="*/ 574431 w 1406769"/>
              <a:gd name="connsiteY23" fmla="*/ 1031630 h 1148861"/>
              <a:gd name="connsiteX24" fmla="*/ 609600 w 1406769"/>
              <a:gd name="connsiteY24" fmla="*/ 1043353 h 1148861"/>
              <a:gd name="connsiteX25" fmla="*/ 668215 w 1406769"/>
              <a:gd name="connsiteY25" fmla="*/ 1066800 h 1148861"/>
              <a:gd name="connsiteX26" fmla="*/ 750277 w 1406769"/>
              <a:gd name="connsiteY26" fmla="*/ 1078523 h 1148861"/>
              <a:gd name="connsiteX27" fmla="*/ 844061 w 1406769"/>
              <a:gd name="connsiteY27" fmla="*/ 1125415 h 1148861"/>
              <a:gd name="connsiteX28" fmla="*/ 937846 w 1406769"/>
              <a:gd name="connsiteY28" fmla="*/ 1148861 h 1148861"/>
              <a:gd name="connsiteX29" fmla="*/ 984738 w 1406769"/>
              <a:gd name="connsiteY29" fmla="*/ 1137138 h 1148861"/>
              <a:gd name="connsiteX30" fmla="*/ 1019908 w 1406769"/>
              <a:gd name="connsiteY30" fmla="*/ 1101969 h 1148861"/>
              <a:gd name="connsiteX31" fmla="*/ 1055077 w 1406769"/>
              <a:gd name="connsiteY31" fmla="*/ 1078523 h 1148861"/>
              <a:gd name="connsiteX32" fmla="*/ 1113692 w 1406769"/>
              <a:gd name="connsiteY32" fmla="*/ 1019907 h 1148861"/>
              <a:gd name="connsiteX33" fmla="*/ 1172308 w 1406769"/>
              <a:gd name="connsiteY33" fmla="*/ 961292 h 1148861"/>
              <a:gd name="connsiteX34" fmla="*/ 1195754 w 1406769"/>
              <a:gd name="connsiteY34" fmla="*/ 890953 h 1148861"/>
              <a:gd name="connsiteX35" fmla="*/ 1289538 w 1406769"/>
              <a:gd name="connsiteY35" fmla="*/ 785446 h 1148861"/>
              <a:gd name="connsiteX36" fmla="*/ 1312984 w 1406769"/>
              <a:gd name="connsiteY36" fmla="*/ 644769 h 1148861"/>
              <a:gd name="connsiteX37" fmla="*/ 1348154 w 1406769"/>
              <a:gd name="connsiteY37" fmla="*/ 586153 h 1148861"/>
              <a:gd name="connsiteX38" fmla="*/ 1359877 w 1406769"/>
              <a:gd name="connsiteY38" fmla="*/ 539261 h 1148861"/>
              <a:gd name="connsiteX39" fmla="*/ 1383323 w 1406769"/>
              <a:gd name="connsiteY39" fmla="*/ 504092 h 1148861"/>
              <a:gd name="connsiteX40" fmla="*/ 1395046 w 1406769"/>
              <a:gd name="connsiteY40" fmla="*/ 433753 h 1148861"/>
              <a:gd name="connsiteX41" fmla="*/ 1406769 w 1406769"/>
              <a:gd name="connsiteY41" fmla="*/ 386861 h 1148861"/>
              <a:gd name="connsiteX42" fmla="*/ 1395046 w 1406769"/>
              <a:gd name="connsiteY42" fmla="*/ 257907 h 1148861"/>
              <a:gd name="connsiteX43" fmla="*/ 1348154 w 1406769"/>
              <a:gd name="connsiteY43" fmla="*/ 222738 h 1148861"/>
              <a:gd name="connsiteX44" fmla="*/ 1312984 w 1406769"/>
              <a:gd name="connsiteY44" fmla="*/ 199292 h 1148861"/>
              <a:gd name="connsiteX45" fmla="*/ 973015 w 1406769"/>
              <a:gd name="connsiteY45" fmla="*/ 187569 h 1148861"/>
              <a:gd name="connsiteX46" fmla="*/ 937846 w 1406769"/>
              <a:gd name="connsiteY46" fmla="*/ 175846 h 1148861"/>
              <a:gd name="connsiteX47" fmla="*/ 867508 w 1406769"/>
              <a:gd name="connsiteY47" fmla="*/ 140677 h 1148861"/>
              <a:gd name="connsiteX48" fmla="*/ 773723 w 1406769"/>
              <a:gd name="connsiteY48" fmla="*/ 70338 h 1148861"/>
              <a:gd name="connsiteX49" fmla="*/ 738554 w 1406769"/>
              <a:gd name="connsiteY49" fmla="*/ 58615 h 1148861"/>
              <a:gd name="connsiteX50" fmla="*/ 703384 w 1406769"/>
              <a:gd name="connsiteY50" fmla="*/ 35169 h 1148861"/>
              <a:gd name="connsiteX51" fmla="*/ 691661 w 1406769"/>
              <a:gd name="connsiteY51" fmla="*/ 46892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06769" h="1148861">
                <a:moveTo>
                  <a:pt x="691661" y="46892"/>
                </a:moveTo>
                <a:lnTo>
                  <a:pt x="691661" y="46892"/>
                </a:lnTo>
                <a:cubicBezTo>
                  <a:pt x="656492" y="39077"/>
                  <a:pt x="621105" y="32184"/>
                  <a:pt x="586154" y="23446"/>
                </a:cubicBezTo>
                <a:cubicBezTo>
                  <a:pt x="574166" y="20449"/>
                  <a:pt x="563142" y="13934"/>
                  <a:pt x="550984" y="11723"/>
                </a:cubicBezTo>
                <a:cubicBezTo>
                  <a:pt x="519988" y="6087"/>
                  <a:pt x="488461" y="3908"/>
                  <a:pt x="457200" y="0"/>
                </a:cubicBezTo>
                <a:cubicBezTo>
                  <a:pt x="410308" y="3908"/>
                  <a:pt x="362938" y="3987"/>
                  <a:pt x="316523" y="11723"/>
                </a:cubicBezTo>
                <a:cubicBezTo>
                  <a:pt x="292145" y="15786"/>
                  <a:pt x="246184" y="35169"/>
                  <a:pt x="246184" y="35169"/>
                </a:cubicBezTo>
                <a:cubicBezTo>
                  <a:pt x="217643" y="120792"/>
                  <a:pt x="246714" y="99513"/>
                  <a:pt x="175846" y="117230"/>
                </a:cubicBezTo>
                <a:cubicBezTo>
                  <a:pt x="164123" y="125046"/>
                  <a:pt x="149846" y="129979"/>
                  <a:pt x="140677" y="140677"/>
                </a:cubicBezTo>
                <a:cubicBezTo>
                  <a:pt x="125849" y="157977"/>
                  <a:pt x="116574" y="179374"/>
                  <a:pt x="105508" y="199292"/>
                </a:cubicBezTo>
                <a:cubicBezTo>
                  <a:pt x="85010" y="236188"/>
                  <a:pt x="73667" y="264660"/>
                  <a:pt x="58615" y="304800"/>
                </a:cubicBezTo>
                <a:cubicBezTo>
                  <a:pt x="54276" y="316370"/>
                  <a:pt x="51760" y="328611"/>
                  <a:pt x="46892" y="339969"/>
                </a:cubicBezTo>
                <a:cubicBezTo>
                  <a:pt x="40008" y="356032"/>
                  <a:pt x="29582" y="370498"/>
                  <a:pt x="23446" y="386861"/>
                </a:cubicBezTo>
                <a:cubicBezTo>
                  <a:pt x="17789" y="401947"/>
                  <a:pt x="16149" y="418261"/>
                  <a:pt x="11723" y="433753"/>
                </a:cubicBezTo>
                <a:cubicBezTo>
                  <a:pt x="8328" y="445635"/>
                  <a:pt x="3908" y="457200"/>
                  <a:pt x="0" y="468923"/>
                </a:cubicBezTo>
                <a:cubicBezTo>
                  <a:pt x="3908" y="504092"/>
                  <a:pt x="2413" y="540291"/>
                  <a:pt x="11723" y="574430"/>
                </a:cubicBezTo>
                <a:cubicBezTo>
                  <a:pt x="14631" y="585093"/>
                  <a:pt x="24446" y="595196"/>
                  <a:pt x="35169" y="597877"/>
                </a:cubicBezTo>
                <a:cubicBezTo>
                  <a:pt x="88782" y="611280"/>
                  <a:pt x="199292" y="621323"/>
                  <a:pt x="199292" y="621323"/>
                </a:cubicBezTo>
                <a:cubicBezTo>
                  <a:pt x="293075" y="683845"/>
                  <a:pt x="179754" y="601785"/>
                  <a:pt x="257908" y="679938"/>
                </a:cubicBezTo>
                <a:cubicBezTo>
                  <a:pt x="271724" y="693754"/>
                  <a:pt x="289169" y="703384"/>
                  <a:pt x="304800" y="715107"/>
                </a:cubicBezTo>
                <a:cubicBezTo>
                  <a:pt x="388566" y="840760"/>
                  <a:pt x="258127" y="650077"/>
                  <a:pt x="363415" y="785446"/>
                </a:cubicBezTo>
                <a:cubicBezTo>
                  <a:pt x="380715" y="807689"/>
                  <a:pt x="410308" y="855784"/>
                  <a:pt x="410308" y="855784"/>
                </a:cubicBezTo>
                <a:cubicBezTo>
                  <a:pt x="419041" y="881982"/>
                  <a:pt x="430973" y="938343"/>
                  <a:pt x="457200" y="961292"/>
                </a:cubicBezTo>
                <a:cubicBezTo>
                  <a:pt x="483871" y="984629"/>
                  <a:pt x="538434" y="1016203"/>
                  <a:pt x="574431" y="1031630"/>
                </a:cubicBezTo>
                <a:cubicBezTo>
                  <a:pt x="585789" y="1036498"/>
                  <a:pt x="598030" y="1039014"/>
                  <a:pt x="609600" y="1043353"/>
                </a:cubicBezTo>
                <a:cubicBezTo>
                  <a:pt x="629304" y="1050742"/>
                  <a:pt x="647800" y="1061696"/>
                  <a:pt x="668215" y="1066800"/>
                </a:cubicBezTo>
                <a:cubicBezTo>
                  <a:pt x="695022" y="1073502"/>
                  <a:pt x="722923" y="1074615"/>
                  <a:pt x="750277" y="1078523"/>
                </a:cubicBezTo>
                <a:cubicBezTo>
                  <a:pt x="781538" y="1094154"/>
                  <a:pt x="809788" y="1118561"/>
                  <a:pt x="844061" y="1125415"/>
                </a:cubicBezTo>
                <a:cubicBezTo>
                  <a:pt x="914794" y="1139561"/>
                  <a:pt x="883774" y="1130837"/>
                  <a:pt x="937846" y="1148861"/>
                </a:cubicBezTo>
                <a:cubicBezTo>
                  <a:pt x="953477" y="1144953"/>
                  <a:pt x="970749" y="1145132"/>
                  <a:pt x="984738" y="1137138"/>
                </a:cubicBezTo>
                <a:cubicBezTo>
                  <a:pt x="999133" y="1128913"/>
                  <a:pt x="1007172" y="1112583"/>
                  <a:pt x="1019908" y="1101969"/>
                </a:cubicBezTo>
                <a:cubicBezTo>
                  <a:pt x="1030732" y="1092949"/>
                  <a:pt x="1043354" y="1086338"/>
                  <a:pt x="1055077" y="1078523"/>
                </a:cubicBezTo>
                <a:cubicBezTo>
                  <a:pt x="1117598" y="984739"/>
                  <a:pt x="1035541" y="1098058"/>
                  <a:pt x="1113692" y="1019907"/>
                </a:cubicBezTo>
                <a:cubicBezTo>
                  <a:pt x="1191843" y="941756"/>
                  <a:pt x="1078524" y="1023813"/>
                  <a:pt x="1172308" y="961292"/>
                </a:cubicBezTo>
                <a:cubicBezTo>
                  <a:pt x="1180123" y="937846"/>
                  <a:pt x="1178278" y="908429"/>
                  <a:pt x="1195754" y="890953"/>
                </a:cubicBezTo>
                <a:cubicBezTo>
                  <a:pt x="1276055" y="810652"/>
                  <a:pt x="1247699" y="848204"/>
                  <a:pt x="1289538" y="785446"/>
                </a:cubicBezTo>
                <a:cubicBezTo>
                  <a:pt x="1291735" y="767866"/>
                  <a:pt x="1299513" y="675078"/>
                  <a:pt x="1312984" y="644769"/>
                </a:cubicBezTo>
                <a:cubicBezTo>
                  <a:pt x="1322238" y="623947"/>
                  <a:pt x="1336431" y="605692"/>
                  <a:pt x="1348154" y="586153"/>
                </a:cubicBezTo>
                <a:cubicBezTo>
                  <a:pt x="1352062" y="570522"/>
                  <a:pt x="1353530" y="554070"/>
                  <a:pt x="1359877" y="539261"/>
                </a:cubicBezTo>
                <a:cubicBezTo>
                  <a:pt x="1365427" y="526311"/>
                  <a:pt x="1378868" y="517458"/>
                  <a:pt x="1383323" y="504092"/>
                </a:cubicBezTo>
                <a:cubicBezTo>
                  <a:pt x="1390840" y="481542"/>
                  <a:pt x="1390384" y="457061"/>
                  <a:pt x="1395046" y="433753"/>
                </a:cubicBezTo>
                <a:cubicBezTo>
                  <a:pt x="1398206" y="417954"/>
                  <a:pt x="1402861" y="402492"/>
                  <a:pt x="1406769" y="386861"/>
                </a:cubicBezTo>
                <a:cubicBezTo>
                  <a:pt x="1402861" y="343876"/>
                  <a:pt x="1409563" y="298554"/>
                  <a:pt x="1395046" y="257907"/>
                </a:cubicBezTo>
                <a:cubicBezTo>
                  <a:pt x="1388475" y="239507"/>
                  <a:pt x="1364053" y="234094"/>
                  <a:pt x="1348154" y="222738"/>
                </a:cubicBezTo>
                <a:cubicBezTo>
                  <a:pt x="1336689" y="214549"/>
                  <a:pt x="1327012" y="200607"/>
                  <a:pt x="1312984" y="199292"/>
                </a:cubicBezTo>
                <a:cubicBezTo>
                  <a:pt x="1200089" y="188708"/>
                  <a:pt x="1086338" y="191477"/>
                  <a:pt x="973015" y="187569"/>
                </a:cubicBezTo>
                <a:cubicBezTo>
                  <a:pt x="961292" y="183661"/>
                  <a:pt x="948899" y="181372"/>
                  <a:pt x="937846" y="175846"/>
                </a:cubicBezTo>
                <a:cubicBezTo>
                  <a:pt x="846944" y="130395"/>
                  <a:pt x="955906" y="170143"/>
                  <a:pt x="867508" y="140677"/>
                </a:cubicBezTo>
                <a:cubicBezTo>
                  <a:pt x="839734" y="112903"/>
                  <a:pt x="813490" y="83594"/>
                  <a:pt x="773723" y="70338"/>
                </a:cubicBezTo>
                <a:cubicBezTo>
                  <a:pt x="762000" y="66430"/>
                  <a:pt x="749607" y="64141"/>
                  <a:pt x="738554" y="58615"/>
                </a:cubicBezTo>
                <a:cubicBezTo>
                  <a:pt x="725952" y="52314"/>
                  <a:pt x="715986" y="41470"/>
                  <a:pt x="703384" y="35169"/>
                </a:cubicBezTo>
                <a:cubicBezTo>
                  <a:pt x="664508" y="15731"/>
                  <a:pt x="693615" y="44938"/>
                  <a:pt x="691661" y="4689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ad 12"/>
          <p:cNvSpPr/>
          <p:nvPr/>
        </p:nvSpPr>
        <p:spPr>
          <a:xfrm>
            <a:off x="7421071" y="4639123"/>
            <a:ext cx="144016" cy="13989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4" name="Rad 13"/>
          <p:cNvSpPr/>
          <p:nvPr/>
        </p:nvSpPr>
        <p:spPr>
          <a:xfrm>
            <a:off x="7573471" y="4791523"/>
            <a:ext cx="144016" cy="13989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5" name="Rad 14"/>
          <p:cNvSpPr/>
          <p:nvPr/>
        </p:nvSpPr>
        <p:spPr>
          <a:xfrm>
            <a:off x="7725871" y="4943923"/>
            <a:ext cx="144016" cy="139897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Stern mit 6 Zacken 15"/>
          <p:cNvSpPr/>
          <p:nvPr/>
        </p:nvSpPr>
        <p:spPr>
          <a:xfrm>
            <a:off x="7421071" y="5503219"/>
            <a:ext cx="144016" cy="14401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Stern mit 6 Zacken 16"/>
          <p:cNvSpPr/>
          <p:nvPr/>
        </p:nvSpPr>
        <p:spPr>
          <a:xfrm>
            <a:off x="2245587" y="2190851"/>
            <a:ext cx="144016" cy="14401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Stern mit 6 Zacken 17"/>
          <p:cNvSpPr/>
          <p:nvPr/>
        </p:nvSpPr>
        <p:spPr>
          <a:xfrm>
            <a:off x="5476855" y="4799907"/>
            <a:ext cx="144016" cy="14401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reihandform 18"/>
          <p:cNvSpPr/>
          <p:nvPr/>
        </p:nvSpPr>
        <p:spPr>
          <a:xfrm>
            <a:off x="2956502" y="4040466"/>
            <a:ext cx="1207477" cy="2461846"/>
          </a:xfrm>
          <a:custGeom>
            <a:avLst/>
            <a:gdLst>
              <a:gd name="connsiteX0" fmla="*/ 785447 w 1207477"/>
              <a:gd name="connsiteY0" fmla="*/ 0 h 2461846"/>
              <a:gd name="connsiteX1" fmla="*/ 844062 w 1207477"/>
              <a:gd name="connsiteY1" fmla="*/ 23446 h 2461846"/>
              <a:gd name="connsiteX2" fmla="*/ 914400 w 1207477"/>
              <a:gd name="connsiteY2" fmla="*/ 70338 h 2461846"/>
              <a:gd name="connsiteX3" fmla="*/ 937847 w 1207477"/>
              <a:gd name="connsiteY3" fmla="*/ 93784 h 2461846"/>
              <a:gd name="connsiteX4" fmla="*/ 961293 w 1207477"/>
              <a:gd name="connsiteY4" fmla="*/ 128954 h 2461846"/>
              <a:gd name="connsiteX5" fmla="*/ 996462 w 1207477"/>
              <a:gd name="connsiteY5" fmla="*/ 152400 h 2461846"/>
              <a:gd name="connsiteX6" fmla="*/ 1090247 w 1207477"/>
              <a:gd name="connsiteY6" fmla="*/ 293077 h 2461846"/>
              <a:gd name="connsiteX7" fmla="*/ 1113693 w 1207477"/>
              <a:gd name="connsiteY7" fmla="*/ 328246 h 2461846"/>
              <a:gd name="connsiteX8" fmla="*/ 1125416 w 1207477"/>
              <a:gd name="connsiteY8" fmla="*/ 363415 h 2461846"/>
              <a:gd name="connsiteX9" fmla="*/ 1172308 w 1207477"/>
              <a:gd name="connsiteY9" fmla="*/ 445477 h 2461846"/>
              <a:gd name="connsiteX10" fmla="*/ 1207477 w 1207477"/>
              <a:gd name="connsiteY10" fmla="*/ 574431 h 2461846"/>
              <a:gd name="connsiteX11" fmla="*/ 1195754 w 1207477"/>
              <a:gd name="connsiteY11" fmla="*/ 867507 h 2461846"/>
              <a:gd name="connsiteX12" fmla="*/ 1184031 w 1207477"/>
              <a:gd name="connsiteY12" fmla="*/ 902677 h 2461846"/>
              <a:gd name="connsiteX13" fmla="*/ 1172308 w 1207477"/>
              <a:gd name="connsiteY13" fmla="*/ 961292 h 2461846"/>
              <a:gd name="connsiteX14" fmla="*/ 1090247 w 1207477"/>
              <a:gd name="connsiteY14" fmla="*/ 1113692 h 2461846"/>
              <a:gd name="connsiteX15" fmla="*/ 1066800 w 1207477"/>
              <a:gd name="connsiteY15" fmla="*/ 1160584 h 2461846"/>
              <a:gd name="connsiteX16" fmla="*/ 1031631 w 1207477"/>
              <a:gd name="connsiteY16" fmla="*/ 1219200 h 2461846"/>
              <a:gd name="connsiteX17" fmla="*/ 1008185 w 1207477"/>
              <a:gd name="connsiteY17" fmla="*/ 1312984 h 2461846"/>
              <a:gd name="connsiteX18" fmla="*/ 996462 w 1207477"/>
              <a:gd name="connsiteY18" fmla="*/ 1348154 h 2461846"/>
              <a:gd name="connsiteX19" fmla="*/ 961293 w 1207477"/>
              <a:gd name="connsiteY19" fmla="*/ 1371600 h 2461846"/>
              <a:gd name="connsiteX20" fmla="*/ 890954 w 1207477"/>
              <a:gd name="connsiteY20" fmla="*/ 1465384 h 2461846"/>
              <a:gd name="connsiteX21" fmla="*/ 867508 w 1207477"/>
              <a:gd name="connsiteY21" fmla="*/ 1488831 h 2461846"/>
              <a:gd name="connsiteX22" fmla="*/ 844062 w 1207477"/>
              <a:gd name="connsiteY22" fmla="*/ 1524000 h 2461846"/>
              <a:gd name="connsiteX23" fmla="*/ 808893 w 1207477"/>
              <a:gd name="connsiteY23" fmla="*/ 1535723 h 2461846"/>
              <a:gd name="connsiteX24" fmla="*/ 762000 w 1207477"/>
              <a:gd name="connsiteY24" fmla="*/ 1582615 h 2461846"/>
              <a:gd name="connsiteX25" fmla="*/ 738554 w 1207477"/>
              <a:gd name="connsiteY25" fmla="*/ 1617784 h 2461846"/>
              <a:gd name="connsiteX26" fmla="*/ 679939 w 1207477"/>
              <a:gd name="connsiteY26" fmla="*/ 1664677 h 2461846"/>
              <a:gd name="connsiteX27" fmla="*/ 609600 w 1207477"/>
              <a:gd name="connsiteY27" fmla="*/ 1746738 h 2461846"/>
              <a:gd name="connsiteX28" fmla="*/ 574431 w 1207477"/>
              <a:gd name="connsiteY28" fmla="*/ 1781907 h 2461846"/>
              <a:gd name="connsiteX29" fmla="*/ 492370 w 1207477"/>
              <a:gd name="connsiteY29" fmla="*/ 1887415 h 2461846"/>
              <a:gd name="connsiteX30" fmla="*/ 445477 w 1207477"/>
              <a:gd name="connsiteY30" fmla="*/ 1910861 h 2461846"/>
              <a:gd name="connsiteX31" fmla="*/ 410308 w 1207477"/>
              <a:gd name="connsiteY31" fmla="*/ 1934307 h 2461846"/>
              <a:gd name="connsiteX32" fmla="*/ 316523 w 1207477"/>
              <a:gd name="connsiteY32" fmla="*/ 1957754 h 2461846"/>
              <a:gd name="connsiteX33" fmla="*/ 281354 w 1207477"/>
              <a:gd name="connsiteY33" fmla="*/ 1969477 h 2461846"/>
              <a:gd name="connsiteX34" fmla="*/ 234462 w 1207477"/>
              <a:gd name="connsiteY34" fmla="*/ 2016369 h 2461846"/>
              <a:gd name="connsiteX35" fmla="*/ 199293 w 1207477"/>
              <a:gd name="connsiteY35" fmla="*/ 2063261 h 2461846"/>
              <a:gd name="connsiteX36" fmla="*/ 105508 w 1207477"/>
              <a:gd name="connsiteY36" fmla="*/ 2145323 h 2461846"/>
              <a:gd name="connsiteX37" fmla="*/ 82062 w 1207477"/>
              <a:gd name="connsiteY37" fmla="*/ 2180492 h 2461846"/>
              <a:gd name="connsiteX38" fmla="*/ 46893 w 1207477"/>
              <a:gd name="connsiteY38" fmla="*/ 2250831 h 2461846"/>
              <a:gd name="connsiteX39" fmla="*/ 35170 w 1207477"/>
              <a:gd name="connsiteY39" fmla="*/ 2309446 h 2461846"/>
              <a:gd name="connsiteX40" fmla="*/ 11723 w 1207477"/>
              <a:gd name="connsiteY40" fmla="*/ 2391507 h 2461846"/>
              <a:gd name="connsiteX41" fmla="*/ 0 w 1207477"/>
              <a:gd name="connsiteY41" fmla="*/ 2461846 h 246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7477" h="2461846">
                <a:moveTo>
                  <a:pt x="785447" y="0"/>
                </a:moveTo>
                <a:cubicBezTo>
                  <a:pt x="804985" y="7815"/>
                  <a:pt x="826217" y="12293"/>
                  <a:pt x="844062" y="23446"/>
                </a:cubicBezTo>
                <a:cubicBezTo>
                  <a:pt x="944420" y="86170"/>
                  <a:pt x="821426" y="39347"/>
                  <a:pt x="914400" y="70338"/>
                </a:cubicBezTo>
                <a:cubicBezTo>
                  <a:pt x="922216" y="78153"/>
                  <a:pt x="930942" y="85153"/>
                  <a:pt x="937847" y="93784"/>
                </a:cubicBezTo>
                <a:cubicBezTo>
                  <a:pt x="946649" y="104786"/>
                  <a:pt x="951330" y="118991"/>
                  <a:pt x="961293" y="128954"/>
                </a:cubicBezTo>
                <a:cubicBezTo>
                  <a:pt x="971256" y="138917"/>
                  <a:pt x="984739" y="144585"/>
                  <a:pt x="996462" y="152400"/>
                </a:cubicBezTo>
                <a:lnTo>
                  <a:pt x="1090247" y="293077"/>
                </a:lnTo>
                <a:cubicBezTo>
                  <a:pt x="1098062" y="304800"/>
                  <a:pt x="1109238" y="314880"/>
                  <a:pt x="1113693" y="328246"/>
                </a:cubicBezTo>
                <a:cubicBezTo>
                  <a:pt x="1117601" y="339969"/>
                  <a:pt x="1119890" y="352362"/>
                  <a:pt x="1125416" y="363415"/>
                </a:cubicBezTo>
                <a:cubicBezTo>
                  <a:pt x="1167714" y="448011"/>
                  <a:pt x="1131202" y="342710"/>
                  <a:pt x="1172308" y="445477"/>
                </a:cubicBezTo>
                <a:cubicBezTo>
                  <a:pt x="1196106" y="504973"/>
                  <a:pt x="1195704" y="515563"/>
                  <a:pt x="1207477" y="574431"/>
                </a:cubicBezTo>
                <a:cubicBezTo>
                  <a:pt x="1203569" y="672123"/>
                  <a:pt x="1202720" y="769985"/>
                  <a:pt x="1195754" y="867507"/>
                </a:cubicBezTo>
                <a:cubicBezTo>
                  <a:pt x="1194874" y="879833"/>
                  <a:pt x="1187028" y="890689"/>
                  <a:pt x="1184031" y="902677"/>
                </a:cubicBezTo>
                <a:cubicBezTo>
                  <a:pt x="1179198" y="922007"/>
                  <a:pt x="1179708" y="942792"/>
                  <a:pt x="1172308" y="961292"/>
                </a:cubicBezTo>
                <a:cubicBezTo>
                  <a:pt x="1101393" y="1138581"/>
                  <a:pt x="1139862" y="1026867"/>
                  <a:pt x="1090247" y="1113692"/>
                </a:cubicBezTo>
                <a:cubicBezTo>
                  <a:pt x="1081576" y="1128865"/>
                  <a:pt x="1075287" y="1145307"/>
                  <a:pt x="1066800" y="1160584"/>
                </a:cubicBezTo>
                <a:cubicBezTo>
                  <a:pt x="1055734" y="1180502"/>
                  <a:pt x="1043354" y="1199661"/>
                  <a:pt x="1031631" y="1219200"/>
                </a:cubicBezTo>
                <a:cubicBezTo>
                  <a:pt x="1023816" y="1250461"/>
                  <a:pt x="1016663" y="1281896"/>
                  <a:pt x="1008185" y="1312984"/>
                </a:cubicBezTo>
                <a:cubicBezTo>
                  <a:pt x="1004934" y="1324906"/>
                  <a:pt x="1004182" y="1338504"/>
                  <a:pt x="996462" y="1348154"/>
                </a:cubicBezTo>
                <a:cubicBezTo>
                  <a:pt x="987661" y="1359156"/>
                  <a:pt x="970718" y="1361128"/>
                  <a:pt x="961293" y="1371600"/>
                </a:cubicBezTo>
                <a:cubicBezTo>
                  <a:pt x="935152" y="1400645"/>
                  <a:pt x="918585" y="1437752"/>
                  <a:pt x="890954" y="1465384"/>
                </a:cubicBezTo>
                <a:cubicBezTo>
                  <a:pt x="883139" y="1473200"/>
                  <a:pt x="874413" y="1480200"/>
                  <a:pt x="867508" y="1488831"/>
                </a:cubicBezTo>
                <a:cubicBezTo>
                  <a:pt x="858707" y="1499833"/>
                  <a:pt x="855064" y="1515198"/>
                  <a:pt x="844062" y="1524000"/>
                </a:cubicBezTo>
                <a:cubicBezTo>
                  <a:pt x="834413" y="1531719"/>
                  <a:pt x="820616" y="1531815"/>
                  <a:pt x="808893" y="1535723"/>
                </a:cubicBezTo>
                <a:cubicBezTo>
                  <a:pt x="783316" y="1612455"/>
                  <a:pt x="818840" y="1537144"/>
                  <a:pt x="762000" y="1582615"/>
                </a:cubicBezTo>
                <a:cubicBezTo>
                  <a:pt x="750998" y="1591416"/>
                  <a:pt x="747355" y="1606782"/>
                  <a:pt x="738554" y="1617784"/>
                </a:cubicBezTo>
                <a:cubicBezTo>
                  <a:pt x="711267" y="1651893"/>
                  <a:pt x="716501" y="1634208"/>
                  <a:pt x="679939" y="1664677"/>
                </a:cubicBezTo>
                <a:cubicBezTo>
                  <a:pt x="636308" y="1701036"/>
                  <a:pt x="648408" y="1701462"/>
                  <a:pt x="609600" y="1746738"/>
                </a:cubicBezTo>
                <a:cubicBezTo>
                  <a:pt x="598811" y="1759326"/>
                  <a:pt x="585044" y="1769171"/>
                  <a:pt x="574431" y="1781907"/>
                </a:cubicBezTo>
                <a:cubicBezTo>
                  <a:pt x="526345" y="1839611"/>
                  <a:pt x="576708" y="1812448"/>
                  <a:pt x="492370" y="1887415"/>
                </a:cubicBezTo>
                <a:cubicBezTo>
                  <a:pt x="479308" y="1899025"/>
                  <a:pt x="460650" y="1902191"/>
                  <a:pt x="445477" y="1910861"/>
                </a:cubicBezTo>
                <a:cubicBezTo>
                  <a:pt x="433244" y="1917851"/>
                  <a:pt x="422910" y="1928006"/>
                  <a:pt x="410308" y="1934307"/>
                </a:cubicBezTo>
                <a:cubicBezTo>
                  <a:pt x="383506" y="1947709"/>
                  <a:pt x="343285" y="1951064"/>
                  <a:pt x="316523" y="1957754"/>
                </a:cubicBezTo>
                <a:cubicBezTo>
                  <a:pt x="304535" y="1960751"/>
                  <a:pt x="293077" y="1965569"/>
                  <a:pt x="281354" y="1969477"/>
                </a:cubicBezTo>
                <a:cubicBezTo>
                  <a:pt x="265723" y="1985108"/>
                  <a:pt x="249018" y="1999733"/>
                  <a:pt x="234462" y="2016369"/>
                </a:cubicBezTo>
                <a:cubicBezTo>
                  <a:pt x="221596" y="2031073"/>
                  <a:pt x="213109" y="2049445"/>
                  <a:pt x="199293" y="2063261"/>
                </a:cubicBezTo>
                <a:cubicBezTo>
                  <a:pt x="137325" y="2125229"/>
                  <a:pt x="181553" y="2031256"/>
                  <a:pt x="105508" y="2145323"/>
                </a:cubicBezTo>
                <a:cubicBezTo>
                  <a:pt x="97693" y="2157046"/>
                  <a:pt x="88363" y="2167890"/>
                  <a:pt x="82062" y="2180492"/>
                </a:cubicBezTo>
                <a:cubicBezTo>
                  <a:pt x="33524" y="2277569"/>
                  <a:pt x="114090" y="2150033"/>
                  <a:pt x="46893" y="2250831"/>
                </a:cubicBezTo>
                <a:cubicBezTo>
                  <a:pt x="42985" y="2270369"/>
                  <a:pt x="40003" y="2290116"/>
                  <a:pt x="35170" y="2309446"/>
                </a:cubicBezTo>
                <a:cubicBezTo>
                  <a:pt x="12826" y="2398823"/>
                  <a:pt x="33650" y="2281877"/>
                  <a:pt x="11723" y="2391507"/>
                </a:cubicBezTo>
                <a:cubicBezTo>
                  <a:pt x="7061" y="2414815"/>
                  <a:pt x="0" y="2461846"/>
                  <a:pt x="0" y="24618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reihandform 19"/>
          <p:cNvSpPr/>
          <p:nvPr/>
        </p:nvSpPr>
        <p:spPr>
          <a:xfrm>
            <a:off x="3847456" y="5154158"/>
            <a:ext cx="1887416" cy="351692"/>
          </a:xfrm>
          <a:custGeom>
            <a:avLst/>
            <a:gdLst>
              <a:gd name="connsiteX0" fmla="*/ 1887416 w 1887416"/>
              <a:gd name="connsiteY0" fmla="*/ 70339 h 351692"/>
              <a:gd name="connsiteX1" fmla="*/ 1676400 w 1887416"/>
              <a:gd name="connsiteY1" fmla="*/ 58615 h 351692"/>
              <a:gd name="connsiteX2" fmla="*/ 1594339 w 1887416"/>
              <a:gd name="connsiteY2" fmla="*/ 35169 h 351692"/>
              <a:gd name="connsiteX3" fmla="*/ 1289539 w 1887416"/>
              <a:gd name="connsiteY3" fmla="*/ 23446 h 351692"/>
              <a:gd name="connsiteX4" fmla="*/ 1090246 w 1887416"/>
              <a:gd name="connsiteY4" fmla="*/ 0 h 351692"/>
              <a:gd name="connsiteX5" fmla="*/ 961293 w 1887416"/>
              <a:gd name="connsiteY5" fmla="*/ 11723 h 351692"/>
              <a:gd name="connsiteX6" fmla="*/ 902677 w 1887416"/>
              <a:gd name="connsiteY6" fmla="*/ 23446 h 351692"/>
              <a:gd name="connsiteX7" fmla="*/ 867508 w 1887416"/>
              <a:gd name="connsiteY7" fmla="*/ 35169 h 351692"/>
              <a:gd name="connsiteX8" fmla="*/ 773723 w 1887416"/>
              <a:gd name="connsiteY8" fmla="*/ 58615 h 351692"/>
              <a:gd name="connsiteX9" fmla="*/ 726831 w 1887416"/>
              <a:gd name="connsiteY9" fmla="*/ 70339 h 351692"/>
              <a:gd name="connsiteX10" fmla="*/ 679939 w 1887416"/>
              <a:gd name="connsiteY10" fmla="*/ 82062 h 351692"/>
              <a:gd name="connsiteX11" fmla="*/ 644769 w 1887416"/>
              <a:gd name="connsiteY11" fmla="*/ 105508 h 351692"/>
              <a:gd name="connsiteX12" fmla="*/ 574431 w 1887416"/>
              <a:gd name="connsiteY12" fmla="*/ 128954 h 351692"/>
              <a:gd name="connsiteX13" fmla="*/ 480646 w 1887416"/>
              <a:gd name="connsiteY13" fmla="*/ 187569 h 351692"/>
              <a:gd name="connsiteX14" fmla="*/ 445477 w 1887416"/>
              <a:gd name="connsiteY14" fmla="*/ 211015 h 351692"/>
              <a:gd name="connsiteX15" fmla="*/ 422031 w 1887416"/>
              <a:gd name="connsiteY15" fmla="*/ 234462 h 351692"/>
              <a:gd name="connsiteX16" fmla="*/ 375139 w 1887416"/>
              <a:gd name="connsiteY16" fmla="*/ 246185 h 351692"/>
              <a:gd name="connsiteX17" fmla="*/ 304800 w 1887416"/>
              <a:gd name="connsiteY17" fmla="*/ 269631 h 351692"/>
              <a:gd name="connsiteX18" fmla="*/ 199293 w 1887416"/>
              <a:gd name="connsiteY18" fmla="*/ 304800 h 351692"/>
              <a:gd name="connsiteX19" fmla="*/ 164123 w 1887416"/>
              <a:gd name="connsiteY19" fmla="*/ 316523 h 351692"/>
              <a:gd name="connsiteX20" fmla="*/ 117231 w 1887416"/>
              <a:gd name="connsiteY20" fmla="*/ 328246 h 351692"/>
              <a:gd name="connsiteX21" fmla="*/ 0 w 1887416"/>
              <a:gd name="connsiteY21" fmla="*/ 351692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7416" h="351692">
                <a:moveTo>
                  <a:pt x="1887416" y="70339"/>
                </a:moveTo>
                <a:cubicBezTo>
                  <a:pt x="1817077" y="66431"/>
                  <a:pt x="1746530" y="65294"/>
                  <a:pt x="1676400" y="58615"/>
                </a:cubicBezTo>
                <a:cubicBezTo>
                  <a:pt x="1495290" y="41366"/>
                  <a:pt x="1823573" y="50451"/>
                  <a:pt x="1594339" y="35169"/>
                </a:cubicBezTo>
                <a:cubicBezTo>
                  <a:pt x="1492889" y="28406"/>
                  <a:pt x="1391139" y="27354"/>
                  <a:pt x="1289539" y="23446"/>
                </a:cubicBezTo>
                <a:cubicBezTo>
                  <a:pt x="1213107" y="8160"/>
                  <a:pt x="1183890" y="0"/>
                  <a:pt x="1090246" y="0"/>
                </a:cubicBezTo>
                <a:cubicBezTo>
                  <a:pt x="1047084" y="0"/>
                  <a:pt x="1004277" y="7815"/>
                  <a:pt x="961293" y="11723"/>
                </a:cubicBezTo>
                <a:cubicBezTo>
                  <a:pt x="941754" y="15631"/>
                  <a:pt x="922008" y="18613"/>
                  <a:pt x="902677" y="23446"/>
                </a:cubicBezTo>
                <a:cubicBezTo>
                  <a:pt x="890689" y="26443"/>
                  <a:pt x="879430" y="31918"/>
                  <a:pt x="867508" y="35169"/>
                </a:cubicBezTo>
                <a:cubicBezTo>
                  <a:pt x="836420" y="43648"/>
                  <a:pt x="804985" y="50799"/>
                  <a:pt x="773723" y="58615"/>
                </a:cubicBezTo>
                <a:lnTo>
                  <a:pt x="726831" y="70339"/>
                </a:lnTo>
                <a:lnTo>
                  <a:pt x="679939" y="82062"/>
                </a:lnTo>
                <a:cubicBezTo>
                  <a:pt x="668216" y="89877"/>
                  <a:pt x="657644" y="99786"/>
                  <a:pt x="644769" y="105508"/>
                </a:cubicBezTo>
                <a:cubicBezTo>
                  <a:pt x="622185" y="115545"/>
                  <a:pt x="574431" y="128954"/>
                  <a:pt x="574431" y="128954"/>
                </a:cubicBezTo>
                <a:cubicBezTo>
                  <a:pt x="532253" y="192221"/>
                  <a:pt x="573162" y="146451"/>
                  <a:pt x="480646" y="187569"/>
                </a:cubicBezTo>
                <a:cubicBezTo>
                  <a:pt x="467771" y="193291"/>
                  <a:pt x="456479" y="202213"/>
                  <a:pt x="445477" y="211015"/>
                </a:cubicBezTo>
                <a:cubicBezTo>
                  <a:pt x="436846" y="217920"/>
                  <a:pt x="431917" y="229519"/>
                  <a:pt x="422031" y="234462"/>
                </a:cubicBezTo>
                <a:cubicBezTo>
                  <a:pt x="407620" y="241668"/>
                  <a:pt x="390571" y="241555"/>
                  <a:pt x="375139" y="246185"/>
                </a:cubicBezTo>
                <a:cubicBezTo>
                  <a:pt x="351467" y="253287"/>
                  <a:pt x="328246" y="261816"/>
                  <a:pt x="304800" y="269631"/>
                </a:cubicBezTo>
                <a:lnTo>
                  <a:pt x="199293" y="304800"/>
                </a:lnTo>
                <a:cubicBezTo>
                  <a:pt x="187570" y="308708"/>
                  <a:pt x="176111" y="313526"/>
                  <a:pt x="164123" y="316523"/>
                </a:cubicBezTo>
                <a:cubicBezTo>
                  <a:pt x="148492" y="320431"/>
                  <a:pt x="133124" y="325597"/>
                  <a:pt x="117231" y="328246"/>
                </a:cubicBezTo>
                <a:cubicBezTo>
                  <a:pt x="1969" y="347456"/>
                  <a:pt x="55177" y="324104"/>
                  <a:pt x="0" y="3516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lussdiagramm: Zusammenstellen 20"/>
          <p:cNvSpPr>
            <a:spLocks noChangeAspect="1"/>
          </p:cNvSpPr>
          <p:nvPr/>
        </p:nvSpPr>
        <p:spPr>
          <a:xfrm rot="2919132">
            <a:off x="3812572" y="4005272"/>
            <a:ext cx="176420" cy="250014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2" name="Flussdiagramm: Zusammenstellen 21"/>
          <p:cNvSpPr>
            <a:spLocks noChangeAspect="1"/>
          </p:cNvSpPr>
          <p:nvPr/>
        </p:nvSpPr>
        <p:spPr>
          <a:xfrm rot="177427">
            <a:off x="5309030" y="5075556"/>
            <a:ext cx="176420" cy="250014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3" name="Flussdiagramm: Zusammenstellen 22"/>
          <p:cNvSpPr>
            <a:spLocks noChangeAspect="1"/>
          </p:cNvSpPr>
          <p:nvPr/>
        </p:nvSpPr>
        <p:spPr>
          <a:xfrm rot="7786337">
            <a:off x="3363925" y="5814014"/>
            <a:ext cx="176421" cy="250014"/>
          </a:xfrm>
          <a:prstGeom prst="flowChartCol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Gleichschenkliges Dreieck 23"/>
          <p:cNvSpPr/>
          <p:nvPr/>
        </p:nvSpPr>
        <p:spPr>
          <a:xfrm>
            <a:off x="3094179" y="3342979"/>
            <a:ext cx="205445" cy="2160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Gleichschenkliges Dreieck 24"/>
          <p:cNvSpPr/>
          <p:nvPr/>
        </p:nvSpPr>
        <p:spPr>
          <a:xfrm>
            <a:off x="6250686" y="5083820"/>
            <a:ext cx="205445" cy="2160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Gleichschenkliges Dreieck 25"/>
          <p:cNvSpPr/>
          <p:nvPr/>
        </p:nvSpPr>
        <p:spPr>
          <a:xfrm>
            <a:off x="2040142" y="1783147"/>
            <a:ext cx="205445" cy="2160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>
            <a:off x="4210870" y="4861471"/>
            <a:ext cx="205445" cy="2160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>
            <a:off x="580311" y="2538497"/>
            <a:ext cx="205445" cy="2160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1611301" y="234236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2088864" y="305494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2524527" y="31281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3469655" y="37750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1732439" y="282381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1284379" y="290029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6700991" y="51080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1406745" y="3748027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6456131" y="55752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6646991" y="53534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5980911" y="50461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/>
          <p:cNvSpPr/>
          <p:nvPr/>
        </p:nvSpPr>
        <p:spPr>
          <a:xfrm>
            <a:off x="3094179" y="5046158"/>
            <a:ext cx="357956" cy="307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1276285" y="3680568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1222285" y="3532003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1503301" y="3625116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1387839" y="3559003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1557301" y="3498274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1392379" y="3450991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1160191" y="3653568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Ellipse 47"/>
          <p:cNvSpPr>
            <a:spLocks noChangeAspect="1"/>
          </p:cNvSpPr>
          <p:nvPr/>
        </p:nvSpPr>
        <p:spPr>
          <a:xfrm>
            <a:off x="1241191" y="3795310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1341022" y="3927475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1098097" y="3807033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1140374" y="3924311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1249285" y="3986871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Pfeil nach unten 52"/>
          <p:cNvSpPr/>
          <p:nvPr/>
        </p:nvSpPr>
        <p:spPr>
          <a:xfrm>
            <a:off x="2884167" y="6150667"/>
            <a:ext cx="144669" cy="2085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Pfeil nach unten 53"/>
          <p:cNvSpPr/>
          <p:nvPr/>
        </p:nvSpPr>
        <p:spPr>
          <a:xfrm>
            <a:off x="4900791" y="4949183"/>
            <a:ext cx="144669" cy="2085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Pfeil nach unten 54"/>
          <p:cNvSpPr/>
          <p:nvPr/>
        </p:nvSpPr>
        <p:spPr>
          <a:xfrm>
            <a:off x="4029036" y="4174825"/>
            <a:ext cx="144669" cy="2085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Pfeil nach unten 55"/>
          <p:cNvSpPr/>
          <p:nvPr/>
        </p:nvSpPr>
        <p:spPr>
          <a:xfrm>
            <a:off x="3681337" y="5366711"/>
            <a:ext cx="144669" cy="2085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Zylinder 56"/>
          <p:cNvSpPr/>
          <p:nvPr/>
        </p:nvSpPr>
        <p:spPr>
          <a:xfrm>
            <a:off x="4540751" y="4174825"/>
            <a:ext cx="360040" cy="320282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00" y="66535"/>
            <a:ext cx="2963760" cy="33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CryoNet</a:t>
            </a:r>
            <a:r>
              <a:rPr lang="de-AT" dirty="0"/>
              <a:t> </a:t>
            </a:r>
            <a:r>
              <a:rPr lang="de-AT" dirty="0" err="1" smtClean="0"/>
              <a:t>network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and </a:t>
            </a:r>
            <a:r>
              <a:rPr lang="de-AT" dirty="0" err="1" smtClean="0"/>
              <a:t>sites</a:t>
            </a:r>
            <a:endParaRPr lang="de-AT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1288869"/>
            <a:ext cx="6383382" cy="5294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4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and </a:t>
            </a:r>
            <a:r>
              <a:rPr lang="de-AT" dirty="0" err="1" smtClean="0"/>
              <a:t>sites</a:t>
            </a:r>
            <a:endParaRPr lang="de-AT" sz="1800" dirty="0"/>
          </a:p>
        </p:txBody>
      </p:sp>
      <p:sp>
        <p:nvSpPr>
          <p:cNvPr id="3" name="Freihandform 2"/>
          <p:cNvSpPr/>
          <p:nvPr/>
        </p:nvSpPr>
        <p:spPr>
          <a:xfrm>
            <a:off x="179512" y="1121420"/>
            <a:ext cx="7889631" cy="5403924"/>
          </a:xfrm>
          <a:custGeom>
            <a:avLst/>
            <a:gdLst>
              <a:gd name="connsiteX0" fmla="*/ 128954 w 7889631"/>
              <a:gd name="connsiteY0" fmla="*/ 457200 h 5403924"/>
              <a:gd name="connsiteX1" fmla="*/ 128954 w 7889631"/>
              <a:gd name="connsiteY1" fmla="*/ 457200 h 5403924"/>
              <a:gd name="connsiteX2" fmla="*/ 105508 w 7889631"/>
              <a:gd name="connsiteY2" fmla="*/ 668215 h 5403924"/>
              <a:gd name="connsiteX3" fmla="*/ 82061 w 7889631"/>
              <a:gd name="connsiteY3" fmla="*/ 762000 h 5403924"/>
              <a:gd name="connsiteX4" fmla="*/ 70338 w 7889631"/>
              <a:gd name="connsiteY4" fmla="*/ 797169 h 5403924"/>
              <a:gd name="connsiteX5" fmla="*/ 58615 w 7889631"/>
              <a:gd name="connsiteY5" fmla="*/ 844061 h 5403924"/>
              <a:gd name="connsiteX6" fmla="*/ 23446 w 7889631"/>
              <a:gd name="connsiteY6" fmla="*/ 937846 h 5403924"/>
              <a:gd name="connsiteX7" fmla="*/ 11723 w 7889631"/>
              <a:gd name="connsiteY7" fmla="*/ 973015 h 5403924"/>
              <a:gd name="connsiteX8" fmla="*/ 0 w 7889631"/>
              <a:gd name="connsiteY8" fmla="*/ 1078523 h 5403924"/>
              <a:gd name="connsiteX9" fmla="*/ 23446 w 7889631"/>
              <a:gd name="connsiteY9" fmla="*/ 1488830 h 5403924"/>
              <a:gd name="connsiteX10" fmla="*/ 35169 w 7889631"/>
              <a:gd name="connsiteY10" fmla="*/ 1559169 h 5403924"/>
              <a:gd name="connsiteX11" fmla="*/ 46892 w 7889631"/>
              <a:gd name="connsiteY11" fmla="*/ 1910861 h 5403924"/>
              <a:gd name="connsiteX12" fmla="*/ 23446 w 7889631"/>
              <a:gd name="connsiteY12" fmla="*/ 1957753 h 5403924"/>
              <a:gd name="connsiteX13" fmla="*/ 35169 w 7889631"/>
              <a:gd name="connsiteY13" fmla="*/ 2145323 h 5403924"/>
              <a:gd name="connsiteX14" fmla="*/ 46892 w 7889631"/>
              <a:gd name="connsiteY14" fmla="*/ 2192215 h 5403924"/>
              <a:gd name="connsiteX15" fmla="*/ 93785 w 7889631"/>
              <a:gd name="connsiteY15" fmla="*/ 2250830 h 5403924"/>
              <a:gd name="connsiteX16" fmla="*/ 117231 w 7889631"/>
              <a:gd name="connsiteY16" fmla="*/ 2321169 h 5403924"/>
              <a:gd name="connsiteX17" fmla="*/ 128954 w 7889631"/>
              <a:gd name="connsiteY17" fmla="*/ 2356338 h 5403924"/>
              <a:gd name="connsiteX18" fmla="*/ 152400 w 7889631"/>
              <a:gd name="connsiteY18" fmla="*/ 2391507 h 5403924"/>
              <a:gd name="connsiteX19" fmla="*/ 199292 w 7889631"/>
              <a:gd name="connsiteY19" fmla="*/ 2520461 h 5403924"/>
              <a:gd name="connsiteX20" fmla="*/ 246185 w 7889631"/>
              <a:gd name="connsiteY20" fmla="*/ 2661138 h 5403924"/>
              <a:gd name="connsiteX21" fmla="*/ 293077 w 7889631"/>
              <a:gd name="connsiteY21" fmla="*/ 2790092 h 5403924"/>
              <a:gd name="connsiteX22" fmla="*/ 328246 w 7889631"/>
              <a:gd name="connsiteY22" fmla="*/ 2825261 h 5403924"/>
              <a:gd name="connsiteX23" fmla="*/ 351692 w 7889631"/>
              <a:gd name="connsiteY23" fmla="*/ 2860430 h 5403924"/>
              <a:gd name="connsiteX24" fmla="*/ 375138 w 7889631"/>
              <a:gd name="connsiteY24" fmla="*/ 2930769 h 5403924"/>
              <a:gd name="connsiteX25" fmla="*/ 410308 w 7889631"/>
              <a:gd name="connsiteY25" fmla="*/ 2977661 h 5403924"/>
              <a:gd name="connsiteX26" fmla="*/ 457200 w 7889631"/>
              <a:gd name="connsiteY26" fmla="*/ 3048000 h 5403924"/>
              <a:gd name="connsiteX27" fmla="*/ 539261 w 7889631"/>
              <a:gd name="connsiteY27" fmla="*/ 3118338 h 5403924"/>
              <a:gd name="connsiteX28" fmla="*/ 562708 w 7889631"/>
              <a:gd name="connsiteY28" fmla="*/ 3141784 h 5403924"/>
              <a:gd name="connsiteX29" fmla="*/ 633046 w 7889631"/>
              <a:gd name="connsiteY29" fmla="*/ 3176953 h 5403924"/>
              <a:gd name="connsiteX30" fmla="*/ 691661 w 7889631"/>
              <a:gd name="connsiteY30" fmla="*/ 3235569 h 5403924"/>
              <a:gd name="connsiteX31" fmla="*/ 715108 w 7889631"/>
              <a:gd name="connsiteY31" fmla="*/ 3259015 h 5403924"/>
              <a:gd name="connsiteX32" fmla="*/ 738554 w 7889631"/>
              <a:gd name="connsiteY32" fmla="*/ 3294184 h 5403924"/>
              <a:gd name="connsiteX33" fmla="*/ 808892 w 7889631"/>
              <a:gd name="connsiteY33" fmla="*/ 3364523 h 5403924"/>
              <a:gd name="connsiteX34" fmla="*/ 902677 w 7889631"/>
              <a:gd name="connsiteY34" fmla="*/ 3481753 h 5403924"/>
              <a:gd name="connsiteX35" fmla="*/ 926123 w 7889631"/>
              <a:gd name="connsiteY35" fmla="*/ 3540369 h 5403924"/>
              <a:gd name="connsiteX36" fmla="*/ 937846 w 7889631"/>
              <a:gd name="connsiteY36" fmla="*/ 3575538 h 5403924"/>
              <a:gd name="connsiteX37" fmla="*/ 984738 w 7889631"/>
              <a:gd name="connsiteY37" fmla="*/ 3645877 h 5403924"/>
              <a:gd name="connsiteX38" fmla="*/ 1008185 w 7889631"/>
              <a:gd name="connsiteY38" fmla="*/ 3716215 h 5403924"/>
              <a:gd name="connsiteX39" fmla="*/ 1031631 w 7889631"/>
              <a:gd name="connsiteY39" fmla="*/ 3751384 h 5403924"/>
              <a:gd name="connsiteX40" fmla="*/ 1043354 w 7889631"/>
              <a:gd name="connsiteY40" fmla="*/ 3786553 h 5403924"/>
              <a:gd name="connsiteX41" fmla="*/ 1137138 w 7889631"/>
              <a:gd name="connsiteY41" fmla="*/ 3856892 h 5403924"/>
              <a:gd name="connsiteX42" fmla="*/ 1160585 w 7889631"/>
              <a:gd name="connsiteY42" fmla="*/ 3880338 h 5403924"/>
              <a:gd name="connsiteX43" fmla="*/ 1195754 w 7889631"/>
              <a:gd name="connsiteY43" fmla="*/ 3903784 h 5403924"/>
              <a:gd name="connsiteX44" fmla="*/ 1219200 w 7889631"/>
              <a:gd name="connsiteY44" fmla="*/ 3938953 h 5403924"/>
              <a:gd name="connsiteX45" fmla="*/ 1266092 w 7889631"/>
              <a:gd name="connsiteY45" fmla="*/ 3974123 h 5403924"/>
              <a:gd name="connsiteX46" fmla="*/ 1336431 w 7889631"/>
              <a:gd name="connsiteY46" fmla="*/ 4021015 h 5403924"/>
              <a:gd name="connsiteX47" fmla="*/ 1383323 w 7889631"/>
              <a:gd name="connsiteY47" fmla="*/ 4056184 h 5403924"/>
              <a:gd name="connsiteX48" fmla="*/ 1418492 w 7889631"/>
              <a:gd name="connsiteY48" fmla="*/ 4079630 h 5403924"/>
              <a:gd name="connsiteX49" fmla="*/ 1465385 w 7889631"/>
              <a:gd name="connsiteY49" fmla="*/ 4126523 h 5403924"/>
              <a:gd name="connsiteX50" fmla="*/ 1488831 w 7889631"/>
              <a:gd name="connsiteY50" fmla="*/ 4161692 h 5403924"/>
              <a:gd name="connsiteX51" fmla="*/ 1559169 w 7889631"/>
              <a:gd name="connsiteY51" fmla="*/ 4208584 h 5403924"/>
              <a:gd name="connsiteX52" fmla="*/ 1629508 w 7889631"/>
              <a:gd name="connsiteY52" fmla="*/ 4255477 h 5403924"/>
              <a:gd name="connsiteX53" fmla="*/ 1664677 w 7889631"/>
              <a:gd name="connsiteY53" fmla="*/ 4278923 h 5403924"/>
              <a:gd name="connsiteX54" fmla="*/ 1723292 w 7889631"/>
              <a:gd name="connsiteY54" fmla="*/ 4384430 h 5403924"/>
              <a:gd name="connsiteX55" fmla="*/ 1770185 w 7889631"/>
              <a:gd name="connsiteY55" fmla="*/ 4454769 h 5403924"/>
              <a:gd name="connsiteX56" fmla="*/ 1910861 w 7889631"/>
              <a:gd name="connsiteY56" fmla="*/ 4583723 h 5403924"/>
              <a:gd name="connsiteX57" fmla="*/ 1992923 w 7889631"/>
              <a:gd name="connsiteY57" fmla="*/ 4630615 h 5403924"/>
              <a:gd name="connsiteX58" fmla="*/ 2028092 w 7889631"/>
              <a:gd name="connsiteY58" fmla="*/ 4654061 h 5403924"/>
              <a:gd name="connsiteX59" fmla="*/ 2039815 w 7889631"/>
              <a:gd name="connsiteY59" fmla="*/ 4689230 h 5403924"/>
              <a:gd name="connsiteX60" fmla="*/ 2121877 w 7889631"/>
              <a:gd name="connsiteY60" fmla="*/ 4759569 h 5403924"/>
              <a:gd name="connsiteX61" fmla="*/ 2145323 w 7889631"/>
              <a:gd name="connsiteY61" fmla="*/ 4794738 h 5403924"/>
              <a:gd name="connsiteX62" fmla="*/ 2180492 w 7889631"/>
              <a:gd name="connsiteY62" fmla="*/ 4806461 h 5403924"/>
              <a:gd name="connsiteX63" fmla="*/ 2262554 w 7889631"/>
              <a:gd name="connsiteY63" fmla="*/ 4935415 h 5403924"/>
              <a:gd name="connsiteX64" fmla="*/ 2332892 w 7889631"/>
              <a:gd name="connsiteY64" fmla="*/ 4982307 h 5403924"/>
              <a:gd name="connsiteX65" fmla="*/ 2368061 w 7889631"/>
              <a:gd name="connsiteY65" fmla="*/ 5005753 h 5403924"/>
              <a:gd name="connsiteX66" fmla="*/ 2426677 w 7889631"/>
              <a:gd name="connsiteY66" fmla="*/ 5064369 h 5403924"/>
              <a:gd name="connsiteX67" fmla="*/ 2450123 w 7889631"/>
              <a:gd name="connsiteY67" fmla="*/ 5099538 h 5403924"/>
              <a:gd name="connsiteX68" fmla="*/ 2520461 w 7889631"/>
              <a:gd name="connsiteY68" fmla="*/ 5169877 h 5403924"/>
              <a:gd name="connsiteX69" fmla="*/ 2555631 w 7889631"/>
              <a:gd name="connsiteY69" fmla="*/ 5240215 h 5403924"/>
              <a:gd name="connsiteX70" fmla="*/ 2672861 w 7889631"/>
              <a:gd name="connsiteY70" fmla="*/ 5310553 h 5403924"/>
              <a:gd name="connsiteX71" fmla="*/ 2708031 w 7889631"/>
              <a:gd name="connsiteY71" fmla="*/ 5334000 h 5403924"/>
              <a:gd name="connsiteX72" fmla="*/ 2731477 w 7889631"/>
              <a:gd name="connsiteY72" fmla="*/ 5369169 h 5403924"/>
              <a:gd name="connsiteX73" fmla="*/ 3001108 w 7889631"/>
              <a:gd name="connsiteY73" fmla="*/ 5380892 h 5403924"/>
              <a:gd name="connsiteX74" fmla="*/ 3130061 w 7889631"/>
              <a:gd name="connsiteY74" fmla="*/ 5345723 h 5403924"/>
              <a:gd name="connsiteX75" fmla="*/ 3259015 w 7889631"/>
              <a:gd name="connsiteY75" fmla="*/ 5310553 h 5403924"/>
              <a:gd name="connsiteX76" fmla="*/ 3305908 w 7889631"/>
              <a:gd name="connsiteY76" fmla="*/ 5298830 h 5403924"/>
              <a:gd name="connsiteX77" fmla="*/ 3352800 w 7889631"/>
              <a:gd name="connsiteY77" fmla="*/ 5275384 h 5403924"/>
              <a:gd name="connsiteX78" fmla="*/ 3446585 w 7889631"/>
              <a:gd name="connsiteY78" fmla="*/ 5263661 h 5403924"/>
              <a:gd name="connsiteX79" fmla="*/ 3505200 w 7889631"/>
              <a:gd name="connsiteY79" fmla="*/ 5251938 h 5403924"/>
              <a:gd name="connsiteX80" fmla="*/ 3892061 w 7889631"/>
              <a:gd name="connsiteY80" fmla="*/ 5263661 h 5403924"/>
              <a:gd name="connsiteX81" fmla="*/ 3927231 w 7889631"/>
              <a:gd name="connsiteY81" fmla="*/ 5275384 h 5403924"/>
              <a:gd name="connsiteX82" fmla="*/ 4243754 w 7889631"/>
              <a:gd name="connsiteY82" fmla="*/ 5263661 h 5403924"/>
              <a:gd name="connsiteX83" fmla="*/ 4360985 w 7889631"/>
              <a:gd name="connsiteY83" fmla="*/ 5251938 h 5403924"/>
              <a:gd name="connsiteX84" fmla="*/ 4396154 w 7889631"/>
              <a:gd name="connsiteY84" fmla="*/ 5240215 h 5403924"/>
              <a:gd name="connsiteX85" fmla="*/ 4443046 w 7889631"/>
              <a:gd name="connsiteY85" fmla="*/ 5228492 h 5403924"/>
              <a:gd name="connsiteX86" fmla="*/ 4560277 w 7889631"/>
              <a:gd name="connsiteY86" fmla="*/ 5216769 h 5403924"/>
              <a:gd name="connsiteX87" fmla="*/ 4642338 w 7889631"/>
              <a:gd name="connsiteY87" fmla="*/ 5205046 h 5403924"/>
              <a:gd name="connsiteX88" fmla="*/ 4818185 w 7889631"/>
              <a:gd name="connsiteY88" fmla="*/ 5181600 h 5403924"/>
              <a:gd name="connsiteX89" fmla="*/ 5064369 w 7889631"/>
              <a:gd name="connsiteY89" fmla="*/ 5158153 h 5403924"/>
              <a:gd name="connsiteX90" fmla="*/ 5931877 w 7889631"/>
              <a:gd name="connsiteY90" fmla="*/ 5169877 h 5403924"/>
              <a:gd name="connsiteX91" fmla="*/ 5990492 w 7889631"/>
              <a:gd name="connsiteY91" fmla="*/ 5181600 h 5403924"/>
              <a:gd name="connsiteX92" fmla="*/ 6060831 w 7889631"/>
              <a:gd name="connsiteY92" fmla="*/ 5193323 h 5403924"/>
              <a:gd name="connsiteX93" fmla="*/ 6096000 w 7889631"/>
              <a:gd name="connsiteY93" fmla="*/ 5205046 h 5403924"/>
              <a:gd name="connsiteX94" fmla="*/ 6178061 w 7889631"/>
              <a:gd name="connsiteY94" fmla="*/ 5228492 h 5403924"/>
              <a:gd name="connsiteX95" fmla="*/ 6494585 w 7889631"/>
              <a:gd name="connsiteY95" fmla="*/ 5216769 h 5403924"/>
              <a:gd name="connsiteX96" fmla="*/ 6553200 w 7889631"/>
              <a:gd name="connsiteY96" fmla="*/ 5205046 h 5403924"/>
              <a:gd name="connsiteX97" fmla="*/ 6646985 w 7889631"/>
              <a:gd name="connsiteY97" fmla="*/ 5193323 h 5403924"/>
              <a:gd name="connsiteX98" fmla="*/ 6752492 w 7889631"/>
              <a:gd name="connsiteY98" fmla="*/ 5169877 h 5403924"/>
              <a:gd name="connsiteX99" fmla="*/ 6893169 w 7889631"/>
              <a:gd name="connsiteY99" fmla="*/ 5146430 h 5403924"/>
              <a:gd name="connsiteX100" fmla="*/ 6975231 w 7889631"/>
              <a:gd name="connsiteY100" fmla="*/ 5122984 h 5403924"/>
              <a:gd name="connsiteX101" fmla="*/ 7057292 w 7889631"/>
              <a:gd name="connsiteY101" fmla="*/ 5111261 h 5403924"/>
              <a:gd name="connsiteX102" fmla="*/ 7104185 w 7889631"/>
              <a:gd name="connsiteY102" fmla="*/ 5099538 h 5403924"/>
              <a:gd name="connsiteX103" fmla="*/ 7280031 w 7889631"/>
              <a:gd name="connsiteY103" fmla="*/ 5052646 h 5403924"/>
              <a:gd name="connsiteX104" fmla="*/ 7373815 w 7889631"/>
              <a:gd name="connsiteY104" fmla="*/ 4982307 h 5403924"/>
              <a:gd name="connsiteX105" fmla="*/ 7397261 w 7889631"/>
              <a:gd name="connsiteY105" fmla="*/ 4947138 h 5403924"/>
              <a:gd name="connsiteX106" fmla="*/ 7479323 w 7889631"/>
              <a:gd name="connsiteY106" fmla="*/ 4888523 h 5403924"/>
              <a:gd name="connsiteX107" fmla="*/ 7514492 w 7889631"/>
              <a:gd name="connsiteY107" fmla="*/ 4876800 h 5403924"/>
              <a:gd name="connsiteX108" fmla="*/ 7537938 w 7889631"/>
              <a:gd name="connsiteY108" fmla="*/ 4841630 h 5403924"/>
              <a:gd name="connsiteX109" fmla="*/ 7573108 w 7889631"/>
              <a:gd name="connsiteY109" fmla="*/ 4806461 h 5403924"/>
              <a:gd name="connsiteX110" fmla="*/ 7584831 w 7889631"/>
              <a:gd name="connsiteY110" fmla="*/ 4771292 h 5403924"/>
              <a:gd name="connsiteX111" fmla="*/ 7643446 w 7889631"/>
              <a:gd name="connsiteY111" fmla="*/ 4689230 h 5403924"/>
              <a:gd name="connsiteX112" fmla="*/ 7678615 w 7889631"/>
              <a:gd name="connsiteY112" fmla="*/ 4618892 h 5403924"/>
              <a:gd name="connsiteX113" fmla="*/ 7690338 w 7889631"/>
              <a:gd name="connsiteY113" fmla="*/ 4560277 h 5403924"/>
              <a:gd name="connsiteX114" fmla="*/ 7772400 w 7889631"/>
              <a:gd name="connsiteY114" fmla="*/ 4454769 h 5403924"/>
              <a:gd name="connsiteX115" fmla="*/ 7784123 w 7889631"/>
              <a:gd name="connsiteY115" fmla="*/ 4396153 h 5403924"/>
              <a:gd name="connsiteX116" fmla="*/ 7807569 w 7889631"/>
              <a:gd name="connsiteY116" fmla="*/ 4360984 h 5403924"/>
              <a:gd name="connsiteX117" fmla="*/ 7842738 w 7889631"/>
              <a:gd name="connsiteY117" fmla="*/ 4196861 h 5403924"/>
              <a:gd name="connsiteX118" fmla="*/ 7854461 w 7889631"/>
              <a:gd name="connsiteY118" fmla="*/ 4138246 h 5403924"/>
              <a:gd name="connsiteX119" fmla="*/ 7889631 w 7889631"/>
              <a:gd name="connsiteY119" fmla="*/ 4032738 h 5403924"/>
              <a:gd name="connsiteX120" fmla="*/ 7877908 w 7889631"/>
              <a:gd name="connsiteY120" fmla="*/ 3657600 h 5403924"/>
              <a:gd name="connsiteX121" fmla="*/ 7866185 w 7889631"/>
              <a:gd name="connsiteY121" fmla="*/ 3622430 h 5403924"/>
              <a:gd name="connsiteX122" fmla="*/ 7772400 w 7889631"/>
              <a:gd name="connsiteY122" fmla="*/ 3528646 h 5403924"/>
              <a:gd name="connsiteX123" fmla="*/ 7748954 w 7889631"/>
              <a:gd name="connsiteY123" fmla="*/ 3493477 h 5403924"/>
              <a:gd name="connsiteX124" fmla="*/ 7678615 w 7889631"/>
              <a:gd name="connsiteY124" fmla="*/ 3470030 h 5403924"/>
              <a:gd name="connsiteX125" fmla="*/ 7631723 w 7889631"/>
              <a:gd name="connsiteY125" fmla="*/ 3434861 h 5403924"/>
              <a:gd name="connsiteX126" fmla="*/ 7596554 w 7889631"/>
              <a:gd name="connsiteY126" fmla="*/ 3399692 h 5403924"/>
              <a:gd name="connsiteX127" fmla="*/ 7561385 w 7889631"/>
              <a:gd name="connsiteY127" fmla="*/ 3376246 h 5403924"/>
              <a:gd name="connsiteX128" fmla="*/ 7491046 w 7889631"/>
              <a:gd name="connsiteY128" fmla="*/ 3317630 h 5403924"/>
              <a:gd name="connsiteX129" fmla="*/ 7385538 w 7889631"/>
              <a:gd name="connsiteY129" fmla="*/ 3294184 h 5403924"/>
              <a:gd name="connsiteX130" fmla="*/ 7315200 w 7889631"/>
              <a:gd name="connsiteY130" fmla="*/ 3270738 h 5403924"/>
              <a:gd name="connsiteX131" fmla="*/ 7280031 w 7889631"/>
              <a:gd name="connsiteY131" fmla="*/ 3247292 h 5403924"/>
              <a:gd name="connsiteX132" fmla="*/ 7127631 w 7889631"/>
              <a:gd name="connsiteY132" fmla="*/ 3165230 h 5403924"/>
              <a:gd name="connsiteX133" fmla="*/ 6963508 w 7889631"/>
              <a:gd name="connsiteY133" fmla="*/ 3094892 h 5403924"/>
              <a:gd name="connsiteX134" fmla="*/ 6940061 w 7889631"/>
              <a:gd name="connsiteY134" fmla="*/ 3071446 h 5403924"/>
              <a:gd name="connsiteX135" fmla="*/ 6869723 w 7889631"/>
              <a:gd name="connsiteY135" fmla="*/ 3036277 h 5403924"/>
              <a:gd name="connsiteX136" fmla="*/ 6846277 w 7889631"/>
              <a:gd name="connsiteY136" fmla="*/ 3001107 h 5403924"/>
              <a:gd name="connsiteX137" fmla="*/ 6811108 w 7889631"/>
              <a:gd name="connsiteY137" fmla="*/ 2989384 h 5403924"/>
              <a:gd name="connsiteX138" fmla="*/ 6646985 w 7889631"/>
              <a:gd name="connsiteY138" fmla="*/ 2965938 h 5403924"/>
              <a:gd name="connsiteX139" fmla="*/ 6553200 w 7889631"/>
              <a:gd name="connsiteY139" fmla="*/ 2954215 h 5403924"/>
              <a:gd name="connsiteX140" fmla="*/ 6494585 w 7889631"/>
              <a:gd name="connsiteY140" fmla="*/ 2942492 h 5403924"/>
              <a:gd name="connsiteX141" fmla="*/ 6248400 w 7889631"/>
              <a:gd name="connsiteY141" fmla="*/ 2930769 h 5403924"/>
              <a:gd name="connsiteX142" fmla="*/ 6201508 w 7889631"/>
              <a:gd name="connsiteY142" fmla="*/ 2919046 h 5403924"/>
              <a:gd name="connsiteX143" fmla="*/ 6131169 w 7889631"/>
              <a:gd name="connsiteY143" fmla="*/ 2907323 h 5403924"/>
              <a:gd name="connsiteX144" fmla="*/ 6072554 w 7889631"/>
              <a:gd name="connsiteY144" fmla="*/ 2860430 h 5403924"/>
              <a:gd name="connsiteX145" fmla="*/ 6025661 w 7889631"/>
              <a:gd name="connsiteY145" fmla="*/ 2848707 h 5403924"/>
              <a:gd name="connsiteX146" fmla="*/ 5920154 w 7889631"/>
              <a:gd name="connsiteY146" fmla="*/ 2801815 h 5403924"/>
              <a:gd name="connsiteX147" fmla="*/ 5849815 w 7889631"/>
              <a:gd name="connsiteY147" fmla="*/ 2778369 h 5403924"/>
              <a:gd name="connsiteX148" fmla="*/ 5779477 w 7889631"/>
              <a:gd name="connsiteY148" fmla="*/ 2766646 h 5403924"/>
              <a:gd name="connsiteX149" fmla="*/ 5744308 w 7889631"/>
              <a:gd name="connsiteY149" fmla="*/ 2754923 h 5403924"/>
              <a:gd name="connsiteX150" fmla="*/ 5650523 w 7889631"/>
              <a:gd name="connsiteY150" fmla="*/ 2731477 h 5403924"/>
              <a:gd name="connsiteX151" fmla="*/ 5568461 w 7889631"/>
              <a:gd name="connsiteY151" fmla="*/ 2684584 h 5403924"/>
              <a:gd name="connsiteX152" fmla="*/ 5533292 w 7889631"/>
              <a:gd name="connsiteY152" fmla="*/ 2672861 h 5403924"/>
              <a:gd name="connsiteX153" fmla="*/ 5498123 w 7889631"/>
              <a:gd name="connsiteY153" fmla="*/ 2649415 h 5403924"/>
              <a:gd name="connsiteX154" fmla="*/ 5416061 w 7889631"/>
              <a:gd name="connsiteY154" fmla="*/ 2625969 h 5403924"/>
              <a:gd name="connsiteX155" fmla="*/ 5380892 w 7889631"/>
              <a:gd name="connsiteY155" fmla="*/ 2602523 h 5403924"/>
              <a:gd name="connsiteX156" fmla="*/ 5298831 w 7889631"/>
              <a:gd name="connsiteY156" fmla="*/ 2579077 h 5403924"/>
              <a:gd name="connsiteX157" fmla="*/ 5263661 w 7889631"/>
              <a:gd name="connsiteY157" fmla="*/ 2555630 h 5403924"/>
              <a:gd name="connsiteX158" fmla="*/ 5216769 w 7889631"/>
              <a:gd name="connsiteY158" fmla="*/ 2508738 h 5403924"/>
              <a:gd name="connsiteX159" fmla="*/ 5146431 w 7889631"/>
              <a:gd name="connsiteY159" fmla="*/ 2485292 h 5403924"/>
              <a:gd name="connsiteX160" fmla="*/ 5064369 w 7889631"/>
              <a:gd name="connsiteY160" fmla="*/ 2438400 h 5403924"/>
              <a:gd name="connsiteX161" fmla="*/ 4982308 w 7889631"/>
              <a:gd name="connsiteY161" fmla="*/ 2426677 h 5403924"/>
              <a:gd name="connsiteX162" fmla="*/ 4876800 w 7889631"/>
              <a:gd name="connsiteY162" fmla="*/ 2391507 h 5403924"/>
              <a:gd name="connsiteX163" fmla="*/ 4841631 w 7889631"/>
              <a:gd name="connsiteY163" fmla="*/ 2379784 h 5403924"/>
              <a:gd name="connsiteX164" fmla="*/ 4806461 w 7889631"/>
              <a:gd name="connsiteY164" fmla="*/ 2344615 h 5403924"/>
              <a:gd name="connsiteX165" fmla="*/ 4759569 w 7889631"/>
              <a:gd name="connsiteY165" fmla="*/ 2321169 h 5403924"/>
              <a:gd name="connsiteX166" fmla="*/ 4689231 w 7889631"/>
              <a:gd name="connsiteY166" fmla="*/ 2286000 h 5403924"/>
              <a:gd name="connsiteX167" fmla="*/ 4607169 w 7889631"/>
              <a:gd name="connsiteY167" fmla="*/ 2227384 h 5403924"/>
              <a:gd name="connsiteX168" fmla="*/ 4536831 w 7889631"/>
              <a:gd name="connsiteY168" fmla="*/ 2203938 h 5403924"/>
              <a:gd name="connsiteX169" fmla="*/ 4454769 w 7889631"/>
              <a:gd name="connsiteY169" fmla="*/ 2168769 h 5403924"/>
              <a:gd name="connsiteX170" fmla="*/ 4396154 w 7889631"/>
              <a:gd name="connsiteY170" fmla="*/ 2157046 h 5403924"/>
              <a:gd name="connsiteX171" fmla="*/ 4325815 w 7889631"/>
              <a:gd name="connsiteY171" fmla="*/ 2133600 h 5403924"/>
              <a:gd name="connsiteX172" fmla="*/ 4314092 w 7889631"/>
              <a:gd name="connsiteY172" fmla="*/ 2098430 h 5403924"/>
              <a:gd name="connsiteX173" fmla="*/ 4243754 w 7889631"/>
              <a:gd name="connsiteY173" fmla="*/ 2063261 h 5403924"/>
              <a:gd name="connsiteX174" fmla="*/ 4185138 w 7889631"/>
              <a:gd name="connsiteY174" fmla="*/ 2039815 h 5403924"/>
              <a:gd name="connsiteX175" fmla="*/ 4103077 w 7889631"/>
              <a:gd name="connsiteY175" fmla="*/ 2004646 h 5403924"/>
              <a:gd name="connsiteX176" fmla="*/ 4067908 w 7889631"/>
              <a:gd name="connsiteY176" fmla="*/ 1981200 h 5403924"/>
              <a:gd name="connsiteX177" fmla="*/ 3915508 w 7889631"/>
              <a:gd name="connsiteY177" fmla="*/ 1957753 h 5403924"/>
              <a:gd name="connsiteX178" fmla="*/ 3798277 w 7889631"/>
              <a:gd name="connsiteY178" fmla="*/ 1946030 h 5403924"/>
              <a:gd name="connsiteX179" fmla="*/ 3739661 w 7889631"/>
              <a:gd name="connsiteY179" fmla="*/ 1899138 h 5403924"/>
              <a:gd name="connsiteX180" fmla="*/ 3704492 w 7889631"/>
              <a:gd name="connsiteY180" fmla="*/ 1875692 h 5403924"/>
              <a:gd name="connsiteX181" fmla="*/ 3657600 w 7889631"/>
              <a:gd name="connsiteY181" fmla="*/ 1840523 h 5403924"/>
              <a:gd name="connsiteX182" fmla="*/ 3552092 w 7889631"/>
              <a:gd name="connsiteY182" fmla="*/ 1770184 h 5403924"/>
              <a:gd name="connsiteX183" fmla="*/ 3516923 w 7889631"/>
              <a:gd name="connsiteY183" fmla="*/ 1746738 h 5403924"/>
              <a:gd name="connsiteX184" fmla="*/ 3481754 w 7889631"/>
              <a:gd name="connsiteY184" fmla="*/ 1711569 h 5403924"/>
              <a:gd name="connsiteX185" fmla="*/ 3434861 w 7889631"/>
              <a:gd name="connsiteY185" fmla="*/ 1699846 h 5403924"/>
              <a:gd name="connsiteX186" fmla="*/ 3364523 w 7889631"/>
              <a:gd name="connsiteY186" fmla="*/ 1652953 h 5403924"/>
              <a:gd name="connsiteX187" fmla="*/ 3329354 w 7889631"/>
              <a:gd name="connsiteY187" fmla="*/ 1629507 h 5403924"/>
              <a:gd name="connsiteX188" fmla="*/ 3259015 w 7889631"/>
              <a:gd name="connsiteY188" fmla="*/ 1547446 h 5403924"/>
              <a:gd name="connsiteX189" fmla="*/ 3223846 w 7889631"/>
              <a:gd name="connsiteY189" fmla="*/ 1524000 h 5403924"/>
              <a:gd name="connsiteX190" fmla="*/ 3188677 w 7889631"/>
              <a:gd name="connsiteY190" fmla="*/ 1477107 h 5403924"/>
              <a:gd name="connsiteX191" fmla="*/ 3153508 w 7889631"/>
              <a:gd name="connsiteY191" fmla="*/ 1418492 h 5403924"/>
              <a:gd name="connsiteX192" fmla="*/ 3118338 w 7889631"/>
              <a:gd name="connsiteY192" fmla="*/ 1383323 h 5403924"/>
              <a:gd name="connsiteX193" fmla="*/ 3059723 w 7889631"/>
              <a:gd name="connsiteY193" fmla="*/ 1336430 h 5403924"/>
              <a:gd name="connsiteX194" fmla="*/ 3001108 w 7889631"/>
              <a:gd name="connsiteY194" fmla="*/ 1289538 h 5403924"/>
              <a:gd name="connsiteX195" fmla="*/ 2965938 w 7889631"/>
              <a:gd name="connsiteY195" fmla="*/ 1266092 h 5403924"/>
              <a:gd name="connsiteX196" fmla="*/ 2895600 w 7889631"/>
              <a:gd name="connsiteY196" fmla="*/ 1195753 h 5403924"/>
              <a:gd name="connsiteX197" fmla="*/ 2860431 w 7889631"/>
              <a:gd name="connsiteY197" fmla="*/ 1172307 h 5403924"/>
              <a:gd name="connsiteX198" fmla="*/ 2825261 w 7889631"/>
              <a:gd name="connsiteY198" fmla="*/ 1125415 h 5403924"/>
              <a:gd name="connsiteX199" fmla="*/ 2778369 w 7889631"/>
              <a:gd name="connsiteY199" fmla="*/ 1078523 h 5403924"/>
              <a:gd name="connsiteX200" fmla="*/ 2719754 w 7889631"/>
              <a:gd name="connsiteY200" fmla="*/ 1031630 h 5403924"/>
              <a:gd name="connsiteX201" fmla="*/ 2649415 w 7889631"/>
              <a:gd name="connsiteY201" fmla="*/ 984738 h 5403924"/>
              <a:gd name="connsiteX202" fmla="*/ 2614246 w 7889631"/>
              <a:gd name="connsiteY202" fmla="*/ 937846 h 5403924"/>
              <a:gd name="connsiteX203" fmla="*/ 2602523 w 7889631"/>
              <a:gd name="connsiteY203" fmla="*/ 902677 h 5403924"/>
              <a:gd name="connsiteX204" fmla="*/ 2579077 w 7889631"/>
              <a:gd name="connsiteY204" fmla="*/ 879230 h 5403924"/>
              <a:gd name="connsiteX205" fmla="*/ 2532185 w 7889631"/>
              <a:gd name="connsiteY205" fmla="*/ 797169 h 5403924"/>
              <a:gd name="connsiteX206" fmla="*/ 2508738 w 7889631"/>
              <a:gd name="connsiteY206" fmla="*/ 773723 h 5403924"/>
              <a:gd name="connsiteX207" fmla="*/ 2450123 w 7889631"/>
              <a:gd name="connsiteY207" fmla="*/ 703384 h 5403924"/>
              <a:gd name="connsiteX208" fmla="*/ 2414954 w 7889631"/>
              <a:gd name="connsiteY208" fmla="*/ 679938 h 5403924"/>
              <a:gd name="connsiteX209" fmla="*/ 2321169 w 7889631"/>
              <a:gd name="connsiteY209" fmla="*/ 597877 h 5403924"/>
              <a:gd name="connsiteX210" fmla="*/ 2297723 w 7889631"/>
              <a:gd name="connsiteY210" fmla="*/ 550984 h 5403924"/>
              <a:gd name="connsiteX211" fmla="*/ 2239108 w 7889631"/>
              <a:gd name="connsiteY211" fmla="*/ 468923 h 5403924"/>
              <a:gd name="connsiteX212" fmla="*/ 2157046 w 7889631"/>
              <a:gd name="connsiteY212" fmla="*/ 375138 h 5403924"/>
              <a:gd name="connsiteX213" fmla="*/ 2051538 w 7889631"/>
              <a:gd name="connsiteY213" fmla="*/ 304800 h 5403924"/>
              <a:gd name="connsiteX214" fmla="*/ 2028092 w 7889631"/>
              <a:gd name="connsiteY214" fmla="*/ 281353 h 5403924"/>
              <a:gd name="connsiteX215" fmla="*/ 1946031 w 7889631"/>
              <a:gd name="connsiteY215" fmla="*/ 246184 h 5403924"/>
              <a:gd name="connsiteX216" fmla="*/ 1910861 w 7889631"/>
              <a:gd name="connsiteY216" fmla="*/ 199292 h 5403924"/>
              <a:gd name="connsiteX217" fmla="*/ 1863969 w 7889631"/>
              <a:gd name="connsiteY217" fmla="*/ 175846 h 5403924"/>
              <a:gd name="connsiteX218" fmla="*/ 1828800 w 7889631"/>
              <a:gd name="connsiteY218" fmla="*/ 152400 h 5403924"/>
              <a:gd name="connsiteX219" fmla="*/ 1746738 w 7889631"/>
              <a:gd name="connsiteY219" fmla="*/ 82061 h 5403924"/>
              <a:gd name="connsiteX220" fmla="*/ 1711569 w 7889631"/>
              <a:gd name="connsiteY220" fmla="*/ 70338 h 5403924"/>
              <a:gd name="connsiteX221" fmla="*/ 1594338 w 7889631"/>
              <a:gd name="connsiteY221" fmla="*/ 35169 h 5403924"/>
              <a:gd name="connsiteX222" fmla="*/ 1524000 w 7889631"/>
              <a:gd name="connsiteY222" fmla="*/ 23446 h 5403924"/>
              <a:gd name="connsiteX223" fmla="*/ 1488831 w 7889631"/>
              <a:gd name="connsiteY223" fmla="*/ 11723 h 5403924"/>
              <a:gd name="connsiteX224" fmla="*/ 1301261 w 7889631"/>
              <a:gd name="connsiteY224" fmla="*/ 0 h 5403924"/>
              <a:gd name="connsiteX225" fmla="*/ 902677 w 7889631"/>
              <a:gd name="connsiteY225" fmla="*/ 11723 h 5403924"/>
              <a:gd name="connsiteX226" fmla="*/ 867508 w 7889631"/>
              <a:gd name="connsiteY226" fmla="*/ 23446 h 5403924"/>
              <a:gd name="connsiteX227" fmla="*/ 762000 w 7889631"/>
              <a:gd name="connsiteY227" fmla="*/ 46892 h 5403924"/>
              <a:gd name="connsiteX228" fmla="*/ 691661 w 7889631"/>
              <a:gd name="connsiteY228" fmla="*/ 70338 h 5403924"/>
              <a:gd name="connsiteX229" fmla="*/ 621323 w 7889631"/>
              <a:gd name="connsiteY229" fmla="*/ 117230 h 5403924"/>
              <a:gd name="connsiteX230" fmla="*/ 597877 w 7889631"/>
              <a:gd name="connsiteY230" fmla="*/ 140677 h 5403924"/>
              <a:gd name="connsiteX231" fmla="*/ 562708 w 7889631"/>
              <a:gd name="connsiteY231" fmla="*/ 164123 h 5403924"/>
              <a:gd name="connsiteX232" fmla="*/ 539261 w 7889631"/>
              <a:gd name="connsiteY232" fmla="*/ 187569 h 5403924"/>
              <a:gd name="connsiteX233" fmla="*/ 504092 w 7889631"/>
              <a:gd name="connsiteY233" fmla="*/ 199292 h 5403924"/>
              <a:gd name="connsiteX234" fmla="*/ 433754 w 7889631"/>
              <a:gd name="connsiteY234" fmla="*/ 246184 h 5403924"/>
              <a:gd name="connsiteX235" fmla="*/ 328246 w 7889631"/>
              <a:gd name="connsiteY235" fmla="*/ 281353 h 5403924"/>
              <a:gd name="connsiteX236" fmla="*/ 293077 w 7889631"/>
              <a:gd name="connsiteY236" fmla="*/ 293077 h 5403924"/>
              <a:gd name="connsiteX237" fmla="*/ 257908 w 7889631"/>
              <a:gd name="connsiteY237" fmla="*/ 316523 h 5403924"/>
              <a:gd name="connsiteX238" fmla="*/ 246185 w 7889631"/>
              <a:gd name="connsiteY238" fmla="*/ 351692 h 5403924"/>
              <a:gd name="connsiteX239" fmla="*/ 187569 w 7889631"/>
              <a:gd name="connsiteY239" fmla="*/ 398584 h 5403924"/>
              <a:gd name="connsiteX240" fmla="*/ 164123 w 7889631"/>
              <a:gd name="connsiteY240" fmla="*/ 480646 h 5403924"/>
              <a:gd name="connsiteX241" fmla="*/ 128954 w 7889631"/>
              <a:gd name="connsiteY241" fmla="*/ 457200 h 540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7889631" h="5403924">
                <a:moveTo>
                  <a:pt x="128954" y="457200"/>
                </a:moveTo>
                <a:lnTo>
                  <a:pt x="128954" y="457200"/>
                </a:lnTo>
                <a:cubicBezTo>
                  <a:pt x="121139" y="527538"/>
                  <a:pt x="127888" y="601076"/>
                  <a:pt x="105508" y="668215"/>
                </a:cubicBezTo>
                <a:cubicBezTo>
                  <a:pt x="78711" y="748606"/>
                  <a:pt x="110355" y="648828"/>
                  <a:pt x="82061" y="762000"/>
                </a:cubicBezTo>
                <a:cubicBezTo>
                  <a:pt x="79064" y="773988"/>
                  <a:pt x="73733" y="785287"/>
                  <a:pt x="70338" y="797169"/>
                </a:cubicBezTo>
                <a:cubicBezTo>
                  <a:pt x="65912" y="812661"/>
                  <a:pt x="63041" y="828569"/>
                  <a:pt x="58615" y="844061"/>
                </a:cubicBezTo>
                <a:cubicBezTo>
                  <a:pt x="47972" y="881312"/>
                  <a:pt x="38310" y="898209"/>
                  <a:pt x="23446" y="937846"/>
                </a:cubicBezTo>
                <a:cubicBezTo>
                  <a:pt x="19107" y="949416"/>
                  <a:pt x="15631" y="961292"/>
                  <a:pt x="11723" y="973015"/>
                </a:cubicBezTo>
                <a:cubicBezTo>
                  <a:pt x="7815" y="1008184"/>
                  <a:pt x="0" y="1043137"/>
                  <a:pt x="0" y="1078523"/>
                </a:cubicBezTo>
                <a:cubicBezTo>
                  <a:pt x="0" y="1221642"/>
                  <a:pt x="5048" y="1350845"/>
                  <a:pt x="23446" y="1488830"/>
                </a:cubicBezTo>
                <a:cubicBezTo>
                  <a:pt x="26587" y="1512391"/>
                  <a:pt x="31261" y="1535723"/>
                  <a:pt x="35169" y="1559169"/>
                </a:cubicBezTo>
                <a:cubicBezTo>
                  <a:pt x="39077" y="1676400"/>
                  <a:pt x="50340" y="1793616"/>
                  <a:pt x="46892" y="1910861"/>
                </a:cubicBezTo>
                <a:cubicBezTo>
                  <a:pt x="46378" y="1928329"/>
                  <a:pt x="24319" y="1940299"/>
                  <a:pt x="23446" y="1957753"/>
                </a:cubicBezTo>
                <a:cubicBezTo>
                  <a:pt x="20318" y="2020320"/>
                  <a:pt x="28936" y="2082989"/>
                  <a:pt x="35169" y="2145323"/>
                </a:cubicBezTo>
                <a:cubicBezTo>
                  <a:pt x="36772" y="2161355"/>
                  <a:pt x="40545" y="2177406"/>
                  <a:pt x="46892" y="2192215"/>
                </a:cubicBezTo>
                <a:cubicBezTo>
                  <a:pt x="57984" y="2218096"/>
                  <a:pt x="74876" y="2231922"/>
                  <a:pt x="93785" y="2250830"/>
                </a:cubicBezTo>
                <a:lnTo>
                  <a:pt x="117231" y="2321169"/>
                </a:lnTo>
                <a:cubicBezTo>
                  <a:pt x="121139" y="2332892"/>
                  <a:pt x="122099" y="2346056"/>
                  <a:pt x="128954" y="2356338"/>
                </a:cubicBezTo>
                <a:lnTo>
                  <a:pt x="152400" y="2391507"/>
                </a:lnTo>
                <a:cubicBezTo>
                  <a:pt x="179263" y="2498961"/>
                  <a:pt x="157971" y="2458480"/>
                  <a:pt x="199292" y="2520461"/>
                </a:cubicBezTo>
                <a:cubicBezTo>
                  <a:pt x="225680" y="2626015"/>
                  <a:pt x="191748" y="2497827"/>
                  <a:pt x="246185" y="2661138"/>
                </a:cubicBezTo>
                <a:cubicBezTo>
                  <a:pt x="261180" y="2706124"/>
                  <a:pt x="265049" y="2750852"/>
                  <a:pt x="293077" y="2790092"/>
                </a:cubicBezTo>
                <a:cubicBezTo>
                  <a:pt x="302713" y="2803583"/>
                  <a:pt x="317632" y="2812525"/>
                  <a:pt x="328246" y="2825261"/>
                </a:cubicBezTo>
                <a:cubicBezTo>
                  <a:pt x="337266" y="2836085"/>
                  <a:pt x="343877" y="2848707"/>
                  <a:pt x="351692" y="2860430"/>
                </a:cubicBezTo>
                <a:cubicBezTo>
                  <a:pt x="359507" y="2883876"/>
                  <a:pt x="360309" y="2910998"/>
                  <a:pt x="375138" y="2930769"/>
                </a:cubicBezTo>
                <a:cubicBezTo>
                  <a:pt x="386861" y="2946400"/>
                  <a:pt x="399103" y="2961654"/>
                  <a:pt x="410308" y="2977661"/>
                </a:cubicBezTo>
                <a:cubicBezTo>
                  <a:pt x="426468" y="3000746"/>
                  <a:pt x="437275" y="3028075"/>
                  <a:pt x="457200" y="3048000"/>
                </a:cubicBezTo>
                <a:cubicBezTo>
                  <a:pt x="531701" y="3122501"/>
                  <a:pt x="449035" y="3043151"/>
                  <a:pt x="539261" y="3118338"/>
                </a:cubicBezTo>
                <a:cubicBezTo>
                  <a:pt x="547752" y="3125414"/>
                  <a:pt x="553230" y="3136097"/>
                  <a:pt x="562708" y="3141784"/>
                </a:cubicBezTo>
                <a:cubicBezTo>
                  <a:pt x="628104" y="3181021"/>
                  <a:pt x="568371" y="3120362"/>
                  <a:pt x="633046" y="3176953"/>
                </a:cubicBezTo>
                <a:cubicBezTo>
                  <a:pt x="653841" y="3195149"/>
                  <a:pt x="672122" y="3216030"/>
                  <a:pt x="691661" y="3235569"/>
                </a:cubicBezTo>
                <a:cubicBezTo>
                  <a:pt x="699477" y="3243385"/>
                  <a:pt x="708977" y="3249819"/>
                  <a:pt x="715108" y="3259015"/>
                </a:cubicBezTo>
                <a:cubicBezTo>
                  <a:pt x="722923" y="3270738"/>
                  <a:pt x="729194" y="3283653"/>
                  <a:pt x="738554" y="3294184"/>
                </a:cubicBezTo>
                <a:cubicBezTo>
                  <a:pt x="760583" y="3318967"/>
                  <a:pt x="790499" y="3336934"/>
                  <a:pt x="808892" y="3364523"/>
                </a:cubicBezTo>
                <a:cubicBezTo>
                  <a:pt x="868047" y="3453253"/>
                  <a:pt x="835860" y="3414936"/>
                  <a:pt x="902677" y="3481753"/>
                </a:cubicBezTo>
                <a:cubicBezTo>
                  <a:pt x="910492" y="3501292"/>
                  <a:pt x="918734" y="3520665"/>
                  <a:pt x="926123" y="3540369"/>
                </a:cubicBezTo>
                <a:cubicBezTo>
                  <a:pt x="930462" y="3551939"/>
                  <a:pt x="931845" y="3564736"/>
                  <a:pt x="937846" y="3575538"/>
                </a:cubicBezTo>
                <a:cubicBezTo>
                  <a:pt x="951531" y="3600171"/>
                  <a:pt x="972136" y="3620673"/>
                  <a:pt x="984738" y="3645877"/>
                </a:cubicBezTo>
                <a:cubicBezTo>
                  <a:pt x="995791" y="3667982"/>
                  <a:pt x="994476" y="3695651"/>
                  <a:pt x="1008185" y="3716215"/>
                </a:cubicBezTo>
                <a:cubicBezTo>
                  <a:pt x="1016000" y="3727938"/>
                  <a:pt x="1025330" y="3738782"/>
                  <a:pt x="1031631" y="3751384"/>
                </a:cubicBezTo>
                <a:cubicBezTo>
                  <a:pt x="1037157" y="3762437"/>
                  <a:pt x="1035940" y="3776667"/>
                  <a:pt x="1043354" y="3786553"/>
                </a:cubicBezTo>
                <a:cubicBezTo>
                  <a:pt x="1088256" y="3846423"/>
                  <a:pt x="1085795" y="3839778"/>
                  <a:pt x="1137138" y="3856892"/>
                </a:cubicBezTo>
                <a:cubicBezTo>
                  <a:pt x="1144954" y="3864707"/>
                  <a:pt x="1151954" y="3873433"/>
                  <a:pt x="1160585" y="3880338"/>
                </a:cubicBezTo>
                <a:cubicBezTo>
                  <a:pt x="1171587" y="3889139"/>
                  <a:pt x="1185791" y="3893821"/>
                  <a:pt x="1195754" y="3903784"/>
                </a:cubicBezTo>
                <a:cubicBezTo>
                  <a:pt x="1205717" y="3913747"/>
                  <a:pt x="1209237" y="3928990"/>
                  <a:pt x="1219200" y="3938953"/>
                </a:cubicBezTo>
                <a:cubicBezTo>
                  <a:pt x="1233016" y="3952769"/>
                  <a:pt x="1251257" y="3961407"/>
                  <a:pt x="1266092" y="3974123"/>
                </a:cubicBezTo>
                <a:cubicBezTo>
                  <a:pt x="1321972" y="4022021"/>
                  <a:pt x="1276608" y="4001075"/>
                  <a:pt x="1336431" y="4021015"/>
                </a:cubicBezTo>
                <a:cubicBezTo>
                  <a:pt x="1352062" y="4032738"/>
                  <a:pt x="1367424" y="4044828"/>
                  <a:pt x="1383323" y="4056184"/>
                </a:cubicBezTo>
                <a:cubicBezTo>
                  <a:pt x="1394788" y="4064373"/>
                  <a:pt x="1407795" y="4070461"/>
                  <a:pt x="1418492" y="4079630"/>
                </a:cubicBezTo>
                <a:cubicBezTo>
                  <a:pt x="1435276" y="4094016"/>
                  <a:pt x="1449754" y="4110892"/>
                  <a:pt x="1465385" y="4126523"/>
                </a:cubicBezTo>
                <a:cubicBezTo>
                  <a:pt x="1475348" y="4136486"/>
                  <a:pt x="1478228" y="4152414"/>
                  <a:pt x="1488831" y="4161692"/>
                </a:cubicBezTo>
                <a:cubicBezTo>
                  <a:pt x="1510038" y="4180248"/>
                  <a:pt x="1535723" y="4192953"/>
                  <a:pt x="1559169" y="4208584"/>
                </a:cubicBezTo>
                <a:lnTo>
                  <a:pt x="1629508" y="4255477"/>
                </a:lnTo>
                <a:lnTo>
                  <a:pt x="1664677" y="4278923"/>
                </a:lnTo>
                <a:cubicBezTo>
                  <a:pt x="1685311" y="4340825"/>
                  <a:pt x="1669545" y="4303809"/>
                  <a:pt x="1723292" y="4384430"/>
                </a:cubicBezTo>
                <a:cubicBezTo>
                  <a:pt x="1723297" y="4384438"/>
                  <a:pt x="1770178" y="4454762"/>
                  <a:pt x="1770185" y="4454769"/>
                </a:cubicBezTo>
                <a:cubicBezTo>
                  <a:pt x="1836075" y="4520659"/>
                  <a:pt x="1839009" y="4527838"/>
                  <a:pt x="1910861" y="4583723"/>
                </a:cubicBezTo>
                <a:cubicBezTo>
                  <a:pt x="1950403" y="4614478"/>
                  <a:pt x="1946041" y="4603825"/>
                  <a:pt x="1992923" y="4630615"/>
                </a:cubicBezTo>
                <a:cubicBezTo>
                  <a:pt x="2005156" y="4637605"/>
                  <a:pt x="2016369" y="4646246"/>
                  <a:pt x="2028092" y="4654061"/>
                </a:cubicBezTo>
                <a:cubicBezTo>
                  <a:pt x="2032000" y="4665784"/>
                  <a:pt x="2032633" y="4679175"/>
                  <a:pt x="2039815" y="4689230"/>
                </a:cubicBezTo>
                <a:cubicBezTo>
                  <a:pt x="2065659" y="4725411"/>
                  <a:pt x="2088081" y="4737038"/>
                  <a:pt x="2121877" y="4759569"/>
                </a:cubicBezTo>
                <a:cubicBezTo>
                  <a:pt x="2129692" y="4771292"/>
                  <a:pt x="2134321" y="4785936"/>
                  <a:pt x="2145323" y="4794738"/>
                </a:cubicBezTo>
                <a:cubicBezTo>
                  <a:pt x="2154972" y="4802457"/>
                  <a:pt x="2171754" y="4797723"/>
                  <a:pt x="2180492" y="4806461"/>
                </a:cubicBezTo>
                <a:cubicBezTo>
                  <a:pt x="2209153" y="4835122"/>
                  <a:pt x="2228999" y="4913045"/>
                  <a:pt x="2262554" y="4935415"/>
                </a:cubicBezTo>
                <a:lnTo>
                  <a:pt x="2332892" y="4982307"/>
                </a:lnTo>
                <a:lnTo>
                  <a:pt x="2368061" y="5005753"/>
                </a:lnTo>
                <a:cubicBezTo>
                  <a:pt x="2430587" y="5099541"/>
                  <a:pt x="2348522" y="4986214"/>
                  <a:pt x="2426677" y="5064369"/>
                </a:cubicBezTo>
                <a:cubicBezTo>
                  <a:pt x="2436640" y="5074332"/>
                  <a:pt x="2440763" y="5089007"/>
                  <a:pt x="2450123" y="5099538"/>
                </a:cubicBezTo>
                <a:cubicBezTo>
                  <a:pt x="2472152" y="5124321"/>
                  <a:pt x="2520461" y="5169877"/>
                  <a:pt x="2520461" y="5169877"/>
                </a:cubicBezTo>
                <a:cubicBezTo>
                  <a:pt x="2528823" y="5194962"/>
                  <a:pt x="2534243" y="5221501"/>
                  <a:pt x="2555631" y="5240215"/>
                </a:cubicBezTo>
                <a:cubicBezTo>
                  <a:pt x="2609614" y="5287450"/>
                  <a:pt x="2619926" y="5280304"/>
                  <a:pt x="2672861" y="5310553"/>
                </a:cubicBezTo>
                <a:cubicBezTo>
                  <a:pt x="2685094" y="5317544"/>
                  <a:pt x="2696308" y="5326184"/>
                  <a:pt x="2708031" y="5334000"/>
                </a:cubicBezTo>
                <a:cubicBezTo>
                  <a:pt x="2715846" y="5345723"/>
                  <a:pt x="2721514" y="5359206"/>
                  <a:pt x="2731477" y="5369169"/>
                </a:cubicBezTo>
                <a:cubicBezTo>
                  <a:pt x="2799921" y="5437613"/>
                  <a:pt x="2929382" y="5384478"/>
                  <a:pt x="3001108" y="5380892"/>
                </a:cubicBezTo>
                <a:cubicBezTo>
                  <a:pt x="3074454" y="5356443"/>
                  <a:pt x="3004451" y="5378779"/>
                  <a:pt x="3130061" y="5345723"/>
                </a:cubicBezTo>
                <a:lnTo>
                  <a:pt x="3259015" y="5310553"/>
                </a:lnTo>
                <a:cubicBezTo>
                  <a:pt x="3274583" y="5306401"/>
                  <a:pt x="3305908" y="5298830"/>
                  <a:pt x="3305908" y="5298830"/>
                </a:cubicBezTo>
                <a:cubicBezTo>
                  <a:pt x="3321539" y="5291015"/>
                  <a:pt x="3335846" y="5279622"/>
                  <a:pt x="3352800" y="5275384"/>
                </a:cubicBezTo>
                <a:cubicBezTo>
                  <a:pt x="3383364" y="5267743"/>
                  <a:pt x="3415446" y="5268452"/>
                  <a:pt x="3446585" y="5263661"/>
                </a:cubicBezTo>
                <a:cubicBezTo>
                  <a:pt x="3466279" y="5260631"/>
                  <a:pt x="3485662" y="5255846"/>
                  <a:pt x="3505200" y="5251938"/>
                </a:cubicBezTo>
                <a:cubicBezTo>
                  <a:pt x="3634154" y="5255846"/>
                  <a:pt x="3763247" y="5256505"/>
                  <a:pt x="3892061" y="5263661"/>
                </a:cubicBezTo>
                <a:cubicBezTo>
                  <a:pt x="3904399" y="5264346"/>
                  <a:pt x="3914874" y="5275384"/>
                  <a:pt x="3927231" y="5275384"/>
                </a:cubicBezTo>
                <a:cubicBezTo>
                  <a:pt x="4032811" y="5275384"/>
                  <a:pt x="4138246" y="5267569"/>
                  <a:pt x="4243754" y="5263661"/>
                </a:cubicBezTo>
                <a:cubicBezTo>
                  <a:pt x="4282831" y="5259753"/>
                  <a:pt x="4322170" y="5257910"/>
                  <a:pt x="4360985" y="5251938"/>
                </a:cubicBezTo>
                <a:cubicBezTo>
                  <a:pt x="4373198" y="5250059"/>
                  <a:pt x="4384272" y="5243610"/>
                  <a:pt x="4396154" y="5240215"/>
                </a:cubicBezTo>
                <a:cubicBezTo>
                  <a:pt x="4411646" y="5235789"/>
                  <a:pt x="4427096" y="5230771"/>
                  <a:pt x="4443046" y="5228492"/>
                </a:cubicBezTo>
                <a:cubicBezTo>
                  <a:pt x="4481923" y="5222938"/>
                  <a:pt x="4521274" y="5221358"/>
                  <a:pt x="4560277" y="5216769"/>
                </a:cubicBezTo>
                <a:cubicBezTo>
                  <a:pt x="4587719" y="5213541"/>
                  <a:pt x="4614920" y="5208473"/>
                  <a:pt x="4642338" y="5205046"/>
                </a:cubicBezTo>
                <a:cubicBezTo>
                  <a:pt x="4814517" y="5183524"/>
                  <a:pt x="4684026" y="5203960"/>
                  <a:pt x="4818185" y="5181600"/>
                </a:cubicBezTo>
                <a:cubicBezTo>
                  <a:pt x="4913655" y="5149777"/>
                  <a:pt x="4878244" y="5158153"/>
                  <a:pt x="5064369" y="5158153"/>
                </a:cubicBezTo>
                <a:cubicBezTo>
                  <a:pt x="5353565" y="5158153"/>
                  <a:pt x="5642708" y="5165969"/>
                  <a:pt x="5931877" y="5169877"/>
                </a:cubicBezTo>
                <a:lnTo>
                  <a:pt x="5990492" y="5181600"/>
                </a:lnTo>
                <a:cubicBezTo>
                  <a:pt x="6013878" y="5185852"/>
                  <a:pt x="6037627" y="5188167"/>
                  <a:pt x="6060831" y="5193323"/>
                </a:cubicBezTo>
                <a:cubicBezTo>
                  <a:pt x="6072894" y="5196004"/>
                  <a:pt x="6084118" y="5201651"/>
                  <a:pt x="6096000" y="5205046"/>
                </a:cubicBezTo>
                <a:cubicBezTo>
                  <a:pt x="6199040" y="5234486"/>
                  <a:pt x="6093738" y="5200384"/>
                  <a:pt x="6178061" y="5228492"/>
                </a:cubicBezTo>
                <a:cubicBezTo>
                  <a:pt x="6283569" y="5224584"/>
                  <a:pt x="6389210" y="5223355"/>
                  <a:pt x="6494585" y="5216769"/>
                </a:cubicBezTo>
                <a:cubicBezTo>
                  <a:pt x="6514471" y="5215526"/>
                  <a:pt x="6533506" y="5208076"/>
                  <a:pt x="6553200" y="5205046"/>
                </a:cubicBezTo>
                <a:cubicBezTo>
                  <a:pt x="6584339" y="5200255"/>
                  <a:pt x="6615723" y="5197231"/>
                  <a:pt x="6646985" y="5193323"/>
                </a:cubicBezTo>
                <a:cubicBezTo>
                  <a:pt x="6708996" y="5172653"/>
                  <a:pt x="6661709" y="5186384"/>
                  <a:pt x="6752492" y="5169877"/>
                </a:cubicBezTo>
                <a:cubicBezTo>
                  <a:pt x="6878211" y="5147018"/>
                  <a:pt x="6735903" y="5168897"/>
                  <a:pt x="6893169" y="5146430"/>
                </a:cubicBezTo>
                <a:cubicBezTo>
                  <a:pt x="6923303" y="5136385"/>
                  <a:pt x="6942845" y="5128872"/>
                  <a:pt x="6975231" y="5122984"/>
                </a:cubicBezTo>
                <a:cubicBezTo>
                  <a:pt x="7002417" y="5118041"/>
                  <a:pt x="7030106" y="5116204"/>
                  <a:pt x="7057292" y="5111261"/>
                </a:cubicBezTo>
                <a:cubicBezTo>
                  <a:pt x="7073144" y="5108379"/>
                  <a:pt x="7088431" y="5102914"/>
                  <a:pt x="7104185" y="5099538"/>
                </a:cubicBezTo>
                <a:cubicBezTo>
                  <a:pt x="7149725" y="5089779"/>
                  <a:pt x="7233168" y="5081485"/>
                  <a:pt x="7280031" y="5052646"/>
                </a:cubicBezTo>
                <a:cubicBezTo>
                  <a:pt x="7313311" y="5032166"/>
                  <a:pt x="7352139" y="5014821"/>
                  <a:pt x="7373815" y="4982307"/>
                </a:cubicBezTo>
                <a:cubicBezTo>
                  <a:pt x="7381630" y="4970584"/>
                  <a:pt x="7387298" y="4957101"/>
                  <a:pt x="7397261" y="4947138"/>
                </a:cubicBezTo>
                <a:cubicBezTo>
                  <a:pt x="7402570" y="4941830"/>
                  <a:pt x="7466011" y="4895179"/>
                  <a:pt x="7479323" y="4888523"/>
                </a:cubicBezTo>
                <a:cubicBezTo>
                  <a:pt x="7490376" y="4882997"/>
                  <a:pt x="7502769" y="4880708"/>
                  <a:pt x="7514492" y="4876800"/>
                </a:cubicBezTo>
                <a:cubicBezTo>
                  <a:pt x="7522307" y="4865077"/>
                  <a:pt x="7528918" y="4852454"/>
                  <a:pt x="7537938" y="4841630"/>
                </a:cubicBezTo>
                <a:cubicBezTo>
                  <a:pt x="7548552" y="4828894"/>
                  <a:pt x="7563911" y="4820256"/>
                  <a:pt x="7573108" y="4806461"/>
                </a:cubicBezTo>
                <a:cubicBezTo>
                  <a:pt x="7579963" y="4796179"/>
                  <a:pt x="7578700" y="4782021"/>
                  <a:pt x="7584831" y="4771292"/>
                </a:cubicBezTo>
                <a:cubicBezTo>
                  <a:pt x="7606080" y="4734107"/>
                  <a:pt x="7625297" y="4725529"/>
                  <a:pt x="7643446" y="4689230"/>
                </a:cubicBezTo>
                <a:cubicBezTo>
                  <a:pt x="7691979" y="4592164"/>
                  <a:pt x="7611425" y="4719677"/>
                  <a:pt x="7678615" y="4618892"/>
                </a:cubicBezTo>
                <a:cubicBezTo>
                  <a:pt x="7682523" y="4599354"/>
                  <a:pt x="7682093" y="4578416"/>
                  <a:pt x="7690338" y="4560277"/>
                </a:cubicBezTo>
                <a:cubicBezTo>
                  <a:pt x="7713708" y="4508862"/>
                  <a:pt x="7736555" y="4490614"/>
                  <a:pt x="7772400" y="4454769"/>
                </a:cubicBezTo>
                <a:cubicBezTo>
                  <a:pt x="7776308" y="4435230"/>
                  <a:pt x="7777127" y="4414810"/>
                  <a:pt x="7784123" y="4396153"/>
                </a:cubicBezTo>
                <a:cubicBezTo>
                  <a:pt x="7789070" y="4382961"/>
                  <a:pt x="7804401" y="4374712"/>
                  <a:pt x="7807569" y="4360984"/>
                </a:cubicBezTo>
                <a:cubicBezTo>
                  <a:pt x="7853724" y="4160978"/>
                  <a:pt x="7787181" y="4307975"/>
                  <a:pt x="7842738" y="4196861"/>
                </a:cubicBezTo>
                <a:cubicBezTo>
                  <a:pt x="7846646" y="4177323"/>
                  <a:pt x="7848987" y="4157405"/>
                  <a:pt x="7854461" y="4138246"/>
                </a:cubicBezTo>
                <a:cubicBezTo>
                  <a:pt x="7864646" y="4102601"/>
                  <a:pt x="7889631" y="4032738"/>
                  <a:pt x="7889631" y="4032738"/>
                </a:cubicBezTo>
                <a:cubicBezTo>
                  <a:pt x="7885723" y="3907692"/>
                  <a:pt x="7885045" y="3782503"/>
                  <a:pt x="7877908" y="3657600"/>
                </a:cubicBezTo>
                <a:cubicBezTo>
                  <a:pt x="7877203" y="3645263"/>
                  <a:pt x="7872734" y="3632909"/>
                  <a:pt x="7866185" y="3622430"/>
                </a:cubicBezTo>
                <a:cubicBezTo>
                  <a:pt x="7805860" y="3525910"/>
                  <a:pt x="7840267" y="3596513"/>
                  <a:pt x="7772400" y="3528646"/>
                </a:cubicBezTo>
                <a:cubicBezTo>
                  <a:pt x="7762437" y="3518683"/>
                  <a:pt x="7760902" y="3500944"/>
                  <a:pt x="7748954" y="3493477"/>
                </a:cubicBezTo>
                <a:cubicBezTo>
                  <a:pt x="7727996" y="3480378"/>
                  <a:pt x="7678615" y="3470030"/>
                  <a:pt x="7678615" y="3470030"/>
                </a:cubicBezTo>
                <a:cubicBezTo>
                  <a:pt x="7662984" y="3458307"/>
                  <a:pt x="7646558" y="3447576"/>
                  <a:pt x="7631723" y="3434861"/>
                </a:cubicBezTo>
                <a:cubicBezTo>
                  <a:pt x="7619135" y="3424072"/>
                  <a:pt x="7609290" y="3410306"/>
                  <a:pt x="7596554" y="3399692"/>
                </a:cubicBezTo>
                <a:cubicBezTo>
                  <a:pt x="7585730" y="3390672"/>
                  <a:pt x="7572387" y="3385047"/>
                  <a:pt x="7561385" y="3376246"/>
                </a:cubicBezTo>
                <a:cubicBezTo>
                  <a:pt x="7516153" y="3340061"/>
                  <a:pt x="7560867" y="3357528"/>
                  <a:pt x="7491046" y="3317630"/>
                </a:cubicBezTo>
                <a:cubicBezTo>
                  <a:pt x="7467280" y="3304049"/>
                  <a:pt x="7402756" y="3297054"/>
                  <a:pt x="7385538" y="3294184"/>
                </a:cubicBezTo>
                <a:cubicBezTo>
                  <a:pt x="7362092" y="3286369"/>
                  <a:pt x="7337784" y="3280775"/>
                  <a:pt x="7315200" y="3270738"/>
                </a:cubicBezTo>
                <a:cubicBezTo>
                  <a:pt x="7302325" y="3265016"/>
                  <a:pt x="7292311" y="3254199"/>
                  <a:pt x="7280031" y="3247292"/>
                </a:cubicBezTo>
                <a:cubicBezTo>
                  <a:pt x="7229744" y="3219006"/>
                  <a:pt x="7179681" y="3190123"/>
                  <a:pt x="7127631" y="3165230"/>
                </a:cubicBezTo>
                <a:cubicBezTo>
                  <a:pt x="7118832" y="3161022"/>
                  <a:pt x="6996283" y="3116742"/>
                  <a:pt x="6963508" y="3094892"/>
                </a:cubicBezTo>
                <a:cubicBezTo>
                  <a:pt x="6954311" y="3088761"/>
                  <a:pt x="6948692" y="3078351"/>
                  <a:pt x="6940061" y="3071446"/>
                </a:cubicBezTo>
                <a:cubicBezTo>
                  <a:pt x="6907595" y="3045474"/>
                  <a:pt x="6906870" y="3048659"/>
                  <a:pt x="6869723" y="3036277"/>
                </a:cubicBezTo>
                <a:cubicBezTo>
                  <a:pt x="6861908" y="3024554"/>
                  <a:pt x="6857279" y="3009909"/>
                  <a:pt x="6846277" y="3001107"/>
                </a:cubicBezTo>
                <a:cubicBezTo>
                  <a:pt x="6836628" y="2993387"/>
                  <a:pt x="6823096" y="2992381"/>
                  <a:pt x="6811108" y="2989384"/>
                </a:cubicBezTo>
                <a:cubicBezTo>
                  <a:pt x="6749563" y="2973998"/>
                  <a:pt x="6715878" y="2974043"/>
                  <a:pt x="6646985" y="2965938"/>
                </a:cubicBezTo>
                <a:cubicBezTo>
                  <a:pt x="6615696" y="2962257"/>
                  <a:pt x="6584339" y="2959006"/>
                  <a:pt x="6553200" y="2954215"/>
                </a:cubicBezTo>
                <a:cubicBezTo>
                  <a:pt x="6533506" y="2951185"/>
                  <a:pt x="6514452" y="2944020"/>
                  <a:pt x="6494585" y="2942492"/>
                </a:cubicBezTo>
                <a:cubicBezTo>
                  <a:pt x="6412672" y="2936191"/>
                  <a:pt x="6330462" y="2934677"/>
                  <a:pt x="6248400" y="2930769"/>
                </a:cubicBezTo>
                <a:cubicBezTo>
                  <a:pt x="6232769" y="2926861"/>
                  <a:pt x="6217307" y="2922206"/>
                  <a:pt x="6201508" y="2919046"/>
                </a:cubicBezTo>
                <a:cubicBezTo>
                  <a:pt x="6178200" y="2914384"/>
                  <a:pt x="6153719" y="2914840"/>
                  <a:pt x="6131169" y="2907323"/>
                </a:cubicBezTo>
                <a:cubicBezTo>
                  <a:pt x="6047769" y="2879523"/>
                  <a:pt x="6136584" y="2892446"/>
                  <a:pt x="6072554" y="2860430"/>
                </a:cubicBezTo>
                <a:cubicBezTo>
                  <a:pt x="6058143" y="2853224"/>
                  <a:pt x="6041292" y="2852615"/>
                  <a:pt x="6025661" y="2848707"/>
                </a:cubicBezTo>
                <a:cubicBezTo>
                  <a:pt x="5969928" y="2811552"/>
                  <a:pt x="6003858" y="2829716"/>
                  <a:pt x="5920154" y="2801815"/>
                </a:cubicBezTo>
                <a:lnTo>
                  <a:pt x="5849815" y="2778369"/>
                </a:lnTo>
                <a:cubicBezTo>
                  <a:pt x="5826369" y="2774461"/>
                  <a:pt x="5802680" y="2771802"/>
                  <a:pt x="5779477" y="2766646"/>
                </a:cubicBezTo>
                <a:cubicBezTo>
                  <a:pt x="5767414" y="2763965"/>
                  <a:pt x="5756296" y="2757920"/>
                  <a:pt x="5744308" y="2754923"/>
                </a:cubicBezTo>
                <a:lnTo>
                  <a:pt x="5650523" y="2731477"/>
                </a:lnTo>
                <a:cubicBezTo>
                  <a:pt x="5615200" y="2707927"/>
                  <a:pt x="5610111" y="2702434"/>
                  <a:pt x="5568461" y="2684584"/>
                </a:cubicBezTo>
                <a:cubicBezTo>
                  <a:pt x="5557103" y="2679716"/>
                  <a:pt x="5544345" y="2678387"/>
                  <a:pt x="5533292" y="2672861"/>
                </a:cubicBezTo>
                <a:cubicBezTo>
                  <a:pt x="5520690" y="2666560"/>
                  <a:pt x="5510725" y="2655716"/>
                  <a:pt x="5498123" y="2649415"/>
                </a:cubicBezTo>
                <a:cubicBezTo>
                  <a:pt x="5481304" y="2641006"/>
                  <a:pt x="5431086" y="2629725"/>
                  <a:pt x="5416061" y="2625969"/>
                </a:cubicBezTo>
                <a:cubicBezTo>
                  <a:pt x="5404338" y="2618154"/>
                  <a:pt x="5393494" y="2608824"/>
                  <a:pt x="5380892" y="2602523"/>
                </a:cubicBezTo>
                <a:cubicBezTo>
                  <a:pt x="5364074" y="2594114"/>
                  <a:pt x="5313855" y="2582833"/>
                  <a:pt x="5298831" y="2579077"/>
                </a:cubicBezTo>
                <a:cubicBezTo>
                  <a:pt x="5287108" y="2571261"/>
                  <a:pt x="5274359" y="2564800"/>
                  <a:pt x="5263661" y="2555630"/>
                </a:cubicBezTo>
                <a:cubicBezTo>
                  <a:pt x="5246878" y="2541244"/>
                  <a:pt x="5235724" y="2520111"/>
                  <a:pt x="5216769" y="2508738"/>
                </a:cubicBezTo>
                <a:cubicBezTo>
                  <a:pt x="5195577" y="2496023"/>
                  <a:pt x="5166995" y="2499001"/>
                  <a:pt x="5146431" y="2485292"/>
                </a:cubicBezTo>
                <a:cubicBezTo>
                  <a:pt x="5124395" y="2470602"/>
                  <a:pt x="5089538" y="2445264"/>
                  <a:pt x="5064369" y="2438400"/>
                </a:cubicBezTo>
                <a:cubicBezTo>
                  <a:pt x="5037711" y="2431130"/>
                  <a:pt x="5009662" y="2430585"/>
                  <a:pt x="4982308" y="2426677"/>
                </a:cubicBezTo>
                <a:lnTo>
                  <a:pt x="4876800" y="2391507"/>
                </a:lnTo>
                <a:lnTo>
                  <a:pt x="4841631" y="2379784"/>
                </a:lnTo>
                <a:cubicBezTo>
                  <a:pt x="4829908" y="2368061"/>
                  <a:pt x="4819952" y="2354251"/>
                  <a:pt x="4806461" y="2344615"/>
                </a:cubicBezTo>
                <a:cubicBezTo>
                  <a:pt x="4792240" y="2334458"/>
                  <a:pt x="4774742" y="2329839"/>
                  <a:pt x="4759569" y="2321169"/>
                </a:cubicBezTo>
                <a:cubicBezTo>
                  <a:pt x="4695938" y="2284808"/>
                  <a:pt x="4753711" y="2307493"/>
                  <a:pt x="4689231" y="2286000"/>
                </a:cubicBezTo>
                <a:cubicBezTo>
                  <a:pt x="4682933" y="2281276"/>
                  <a:pt x="4621195" y="2233618"/>
                  <a:pt x="4607169" y="2227384"/>
                </a:cubicBezTo>
                <a:cubicBezTo>
                  <a:pt x="4584585" y="2217347"/>
                  <a:pt x="4557395" y="2217647"/>
                  <a:pt x="4536831" y="2203938"/>
                </a:cubicBezTo>
                <a:cubicBezTo>
                  <a:pt x="4491565" y="2173762"/>
                  <a:pt x="4511545" y="2181386"/>
                  <a:pt x="4454769" y="2168769"/>
                </a:cubicBezTo>
                <a:cubicBezTo>
                  <a:pt x="4435318" y="2164447"/>
                  <a:pt x="4415377" y="2162289"/>
                  <a:pt x="4396154" y="2157046"/>
                </a:cubicBezTo>
                <a:cubicBezTo>
                  <a:pt x="4372310" y="2150543"/>
                  <a:pt x="4325815" y="2133600"/>
                  <a:pt x="4325815" y="2133600"/>
                </a:cubicBezTo>
                <a:cubicBezTo>
                  <a:pt x="4321907" y="2121877"/>
                  <a:pt x="4321812" y="2108080"/>
                  <a:pt x="4314092" y="2098430"/>
                </a:cubicBezTo>
                <a:cubicBezTo>
                  <a:pt x="4296307" y="2076199"/>
                  <a:pt x="4268025" y="2072362"/>
                  <a:pt x="4243754" y="2063261"/>
                </a:cubicBezTo>
                <a:cubicBezTo>
                  <a:pt x="4224050" y="2055872"/>
                  <a:pt x="4204842" y="2047204"/>
                  <a:pt x="4185138" y="2039815"/>
                </a:cubicBezTo>
                <a:cubicBezTo>
                  <a:pt x="4137314" y="2021881"/>
                  <a:pt x="4155473" y="2034587"/>
                  <a:pt x="4103077" y="2004646"/>
                </a:cubicBezTo>
                <a:cubicBezTo>
                  <a:pt x="4090844" y="1997656"/>
                  <a:pt x="4080858" y="1986750"/>
                  <a:pt x="4067908" y="1981200"/>
                </a:cubicBezTo>
                <a:cubicBezTo>
                  <a:pt x="4032550" y="1966047"/>
                  <a:pt x="3936301" y="1959942"/>
                  <a:pt x="3915508" y="1957753"/>
                </a:cubicBezTo>
                <a:lnTo>
                  <a:pt x="3798277" y="1946030"/>
                </a:lnTo>
                <a:cubicBezTo>
                  <a:pt x="3690032" y="1873866"/>
                  <a:pt x="3823183" y="1965955"/>
                  <a:pt x="3739661" y="1899138"/>
                </a:cubicBezTo>
                <a:cubicBezTo>
                  <a:pt x="3728659" y="1890337"/>
                  <a:pt x="3715957" y="1883881"/>
                  <a:pt x="3704492" y="1875692"/>
                </a:cubicBezTo>
                <a:cubicBezTo>
                  <a:pt x="3688593" y="1864336"/>
                  <a:pt x="3673606" y="1851728"/>
                  <a:pt x="3657600" y="1840523"/>
                </a:cubicBezTo>
                <a:lnTo>
                  <a:pt x="3552092" y="1770184"/>
                </a:lnTo>
                <a:cubicBezTo>
                  <a:pt x="3540369" y="1762369"/>
                  <a:pt x="3526886" y="1756701"/>
                  <a:pt x="3516923" y="1746738"/>
                </a:cubicBezTo>
                <a:cubicBezTo>
                  <a:pt x="3505200" y="1735015"/>
                  <a:pt x="3496148" y="1719794"/>
                  <a:pt x="3481754" y="1711569"/>
                </a:cubicBezTo>
                <a:cubicBezTo>
                  <a:pt x="3467765" y="1703575"/>
                  <a:pt x="3450492" y="1703754"/>
                  <a:pt x="3434861" y="1699846"/>
                </a:cubicBezTo>
                <a:lnTo>
                  <a:pt x="3364523" y="1652953"/>
                </a:lnTo>
                <a:cubicBezTo>
                  <a:pt x="3352800" y="1645138"/>
                  <a:pt x="3337808" y="1640778"/>
                  <a:pt x="3329354" y="1629507"/>
                </a:cubicBezTo>
                <a:cubicBezTo>
                  <a:pt x="3303478" y="1595006"/>
                  <a:pt x="3291674" y="1574662"/>
                  <a:pt x="3259015" y="1547446"/>
                </a:cubicBezTo>
                <a:cubicBezTo>
                  <a:pt x="3248191" y="1538426"/>
                  <a:pt x="3235569" y="1531815"/>
                  <a:pt x="3223846" y="1524000"/>
                </a:cubicBezTo>
                <a:cubicBezTo>
                  <a:pt x="3212123" y="1508369"/>
                  <a:pt x="3199515" y="1493364"/>
                  <a:pt x="3188677" y="1477107"/>
                </a:cubicBezTo>
                <a:cubicBezTo>
                  <a:pt x="3176038" y="1458148"/>
                  <a:pt x="3167179" y="1436720"/>
                  <a:pt x="3153508" y="1418492"/>
                </a:cubicBezTo>
                <a:cubicBezTo>
                  <a:pt x="3143560" y="1405229"/>
                  <a:pt x="3128952" y="1396059"/>
                  <a:pt x="3118338" y="1383323"/>
                </a:cubicBezTo>
                <a:cubicBezTo>
                  <a:pt x="3077547" y="1334374"/>
                  <a:pt x="3117459" y="1355675"/>
                  <a:pt x="3059723" y="1336430"/>
                </a:cubicBezTo>
                <a:cubicBezTo>
                  <a:pt x="3040185" y="1320799"/>
                  <a:pt x="3021125" y="1304551"/>
                  <a:pt x="3001108" y="1289538"/>
                </a:cubicBezTo>
                <a:cubicBezTo>
                  <a:pt x="2989836" y="1281084"/>
                  <a:pt x="2976469" y="1275453"/>
                  <a:pt x="2965938" y="1266092"/>
                </a:cubicBezTo>
                <a:cubicBezTo>
                  <a:pt x="2941155" y="1244063"/>
                  <a:pt x="2923189" y="1214146"/>
                  <a:pt x="2895600" y="1195753"/>
                </a:cubicBezTo>
                <a:cubicBezTo>
                  <a:pt x="2883877" y="1187938"/>
                  <a:pt x="2870394" y="1182270"/>
                  <a:pt x="2860431" y="1172307"/>
                </a:cubicBezTo>
                <a:cubicBezTo>
                  <a:pt x="2846615" y="1158491"/>
                  <a:pt x="2838127" y="1140119"/>
                  <a:pt x="2825261" y="1125415"/>
                </a:cubicBezTo>
                <a:cubicBezTo>
                  <a:pt x="2810705" y="1108779"/>
                  <a:pt x="2792755" y="1095307"/>
                  <a:pt x="2778369" y="1078523"/>
                </a:cubicBezTo>
                <a:cubicBezTo>
                  <a:pt x="2711418" y="1000412"/>
                  <a:pt x="2800434" y="1076452"/>
                  <a:pt x="2719754" y="1031630"/>
                </a:cubicBezTo>
                <a:cubicBezTo>
                  <a:pt x="2695121" y="1017945"/>
                  <a:pt x="2649415" y="984738"/>
                  <a:pt x="2649415" y="984738"/>
                </a:cubicBezTo>
                <a:cubicBezTo>
                  <a:pt x="2637692" y="969107"/>
                  <a:pt x="2623940" y="954810"/>
                  <a:pt x="2614246" y="937846"/>
                </a:cubicBezTo>
                <a:cubicBezTo>
                  <a:pt x="2608115" y="927117"/>
                  <a:pt x="2608881" y="913273"/>
                  <a:pt x="2602523" y="902677"/>
                </a:cubicBezTo>
                <a:cubicBezTo>
                  <a:pt x="2596836" y="893199"/>
                  <a:pt x="2585208" y="888427"/>
                  <a:pt x="2579077" y="879230"/>
                </a:cubicBezTo>
                <a:cubicBezTo>
                  <a:pt x="2530951" y="807041"/>
                  <a:pt x="2580142" y="857114"/>
                  <a:pt x="2532185" y="797169"/>
                </a:cubicBezTo>
                <a:cubicBezTo>
                  <a:pt x="2525280" y="788538"/>
                  <a:pt x="2515643" y="782354"/>
                  <a:pt x="2508738" y="773723"/>
                </a:cubicBezTo>
                <a:cubicBezTo>
                  <a:pt x="2471849" y="727612"/>
                  <a:pt x="2500252" y="745158"/>
                  <a:pt x="2450123" y="703384"/>
                </a:cubicBezTo>
                <a:cubicBezTo>
                  <a:pt x="2439299" y="694364"/>
                  <a:pt x="2425557" y="689216"/>
                  <a:pt x="2414954" y="679938"/>
                </a:cubicBezTo>
                <a:cubicBezTo>
                  <a:pt x="2305229" y="583929"/>
                  <a:pt x="2400309" y="650637"/>
                  <a:pt x="2321169" y="597877"/>
                </a:cubicBezTo>
                <a:cubicBezTo>
                  <a:pt x="2313354" y="582246"/>
                  <a:pt x="2306393" y="566157"/>
                  <a:pt x="2297723" y="550984"/>
                </a:cubicBezTo>
                <a:cubicBezTo>
                  <a:pt x="2286649" y="531604"/>
                  <a:pt x="2250544" y="482646"/>
                  <a:pt x="2239108" y="468923"/>
                </a:cubicBezTo>
                <a:cubicBezTo>
                  <a:pt x="2212515" y="437011"/>
                  <a:pt x="2186419" y="404511"/>
                  <a:pt x="2157046" y="375138"/>
                </a:cubicBezTo>
                <a:cubicBezTo>
                  <a:pt x="2123052" y="341144"/>
                  <a:pt x="2090608" y="332708"/>
                  <a:pt x="2051538" y="304800"/>
                </a:cubicBezTo>
                <a:cubicBezTo>
                  <a:pt x="2042544" y="298376"/>
                  <a:pt x="2037288" y="287484"/>
                  <a:pt x="2028092" y="281353"/>
                </a:cubicBezTo>
                <a:cubicBezTo>
                  <a:pt x="1999121" y="262039"/>
                  <a:pt x="1977291" y="256604"/>
                  <a:pt x="1946031" y="246184"/>
                </a:cubicBezTo>
                <a:cubicBezTo>
                  <a:pt x="1934308" y="230553"/>
                  <a:pt x="1925696" y="212007"/>
                  <a:pt x="1910861" y="199292"/>
                </a:cubicBezTo>
                <a:cubicBezTo>
                  <a:pt x="1897592" y="187919"/>
                  <a:pt x="1879142" y="184516"/>
                  <a:pt x="1863969" y="175846"/>
                </a:cubicBezTo>
                <a:cubicBezTo>
                  <a:pt x="1851736" y="168856"/>
                  <a:pt x="1839624" y="161420"/>
                  <a:pt x="1828800" y="152400"/>
                </a:cubicBezTo>
                <a:cubicBezTo>
                  <a:pt x="1783442" y="114601"/>
                  <a:pt x="1802621" y="113994"/>
                  <a:pt x="1746738" y="82061"/>
                </a:cubicBezTo>
                <a:cubicBezTo>
                  <a:pt x="1736009" y="75930"/>
                  <a:pt x="1723139" y="74677"/>
                  <a:pt x="1711569" y="70338"/>
                </a:cubicBezTo>
                <a:cubicBezTo>
                  <a:pt x="1632350" y="40631"/>
                  <a:pt x="1675580" y="49940"/>
                  <a:pt x="1594338" y="35169"/>
                </a:cubicBezTo>
                <a:cubicBezTo>
                  <a:pt x="1570952" y="30917"/>
                  <a:pt x="1547203" y="28602"/>
                  <a:pt x="1524000" y="23446"/>
                </a:cubicBezTo>
                <a:cubicBezTo>
                  <a:pt x="1511937" y="20765"/>
                  <a:pt x="1501120" y="13017"/>
                  <a:pt x="1488831" y="11723"/>
                </a:cubicBezTo>
                <a:cubicBezTo>
                  <a:pt x="1426530" y="5165"/>
                  <a:pt x="1363784" y="3908"/>
                  <a:pt x="1301261" y="0"/>
                </a:cubicBezTo>
                <a:cubicBezTo>
                  <a:pt x="1168400" y="3908"/>
                  <a:pt x="1035402" y="4549"/>
                  <a:pt x="902677" y="11723"/>
                </a:cubicBezTo>
                <a:cubicBezTo>
                  <a:pt x="890338" y="12390"/>
                  <a:pt x="879496" y="20449"/>
                  <a:pt x="867508" y="23446"/>
                </a:cubicBezTo>
                <a:cubicBezTo>
                  <a:pt x="800571" y="40180"/>
                  <a:pt x="822176" y="28839"/>
                  <a:pt x="762000" y="46892"/>
                </a:cubicBezTo>
                <a:cubicBezTo>
                  <a:pt x="738328" y="53994"/>
                  <a:pt x="691661" y="70338"/>
                  <a:pt x="691661" y="70338"/>
                </a:cubicBezTo>
                <a:cubicBezTo>
                  <a:pt x="602226" y="159773"/>
                  <a:pt x="706155" y="66329"/>
                  <a:pt x="621323" y="117230"/>
                </a:cubicBezTo>
                <a:cubicBezTo>
                  <a:pt x="611845" y="122917"/>
                  <a:pt x="606508" y="133772"/>
                  <a:pt x="597877" y="140677"/>
                </a:cubicBezTo>
                <a:cubicBezTo>
                  <a:pt x="586875" y="149479"/>
                  <a:pt x="573710" y="155322"/>
                  <a:pt x="562708" y="164123"/>
                </a:cubicBezTo>
                <a:cubicBezTo>
                  <a:pt x="554077" y="171028"/>
                  <a:pt x="548739" y="181882"/>
                  <a:pt x="539261" y="187569"/>
                </a:cubicBezTo>
                <a:cubicBezTo>
                  <a:pt x="528665" y="193927"/>
                  <a:pt x="514894" y="193291"/>
                  <a:pt x="504092" y="199292"/>
                </a:cubicBezTo>
                <a:cubicBezTo>
                  <a:pt x="479459" y="212977"/>
                  <a:pt x="460487" y="237273"/>
                  <a:pt x="433754" y="246184"/>
                </a:cubicBezTo>
                <a:lnTo>
                  <a:pt x="328246" y="281353"/>
                </a:lnTo>
                <a:cubicBezTo>
                  <a:pt x="316523" y="285261"/>
                  <a:pt x="303359" y="286222"/>
                  <a:pt x="293077" y="293077"/>
                </a:cubicBezTo>
                <a:lnTo>
                  <a:pt x="257908" y="316523"/>
                </a:lnTo>
                <a:cubicBezTo>
                  <a:pt x="254000" y="328246"/>
                  <a:pt x="252543" y="341096"/>
                  <a:pt x="246185" y="351692"/>
                </a:cubicBezTo>
                <a:cubicBezTo>
                  <a:pt x="235049" y="370251"/>
                  <a:pt x="203541" y="387936"/>
                  <a:pt x="187569" y="398584"/>
                </a:cubicBezTo>
                <a:cubicBezTo>
                  <a:pt x="185379" y="407344"/>
                  <a:pt x="171331" y="468633"/>
                  <a:pt x="164123" y="480646"/>
                </a:cubicBezTo>
                <a:cubicBezTo>
                  <a:pt x="158437" y="490123"/>
                  <a:pt x="134815" y="461108"/>
                  <a:pt x="128954" y="45720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ihandform 3"/>
          <p:cNvSpPr/>
          <p:nvPr/>
        </p:nvSpPr>
        <p:spPr>
          <a:xfrm>
            <a:off x="881518" y="1783147"/>
            <a:ext cx="2872154" cy="2297330"/>
          </a:xfrm>
          <a:custGeom>
            <a:avLst/>
            <a:gdLst>
              <a:gd name="connsiteX0" fmla="*/ 105507 w 2872154"/>
              <a:gd name="connsiteY0" fmla="*/ 627811 h 2297330"/>
              <a:gd name="connsiteX1" fmla="*/ 105507 w 2872154"/>
              <a:gd name="connsiteY1" fmla="*/ 627811 h 2297330"/>
              <a:gd name="connsiteX2" fmla="*/ 23446 w 2872154"/>
              <a:gd name="connsiteY2" fmla="*/ 756765 h 2297330"/>
              <a:gd name="connsiteX3" fmla="*/ 0 w 2872154"/>
              <a:gd name="connsiteY3" fmla="*/ 827103 h 2297330"/>
              <a:gd name="connsiteX4" fmla="*/ 11723 w 2872154"/>
              <a:gd name="connsiteY4" fmla="*/ 1202242 h 2297330"/>
              <a:gd name="connsiteX5" fmla="*/ 93784 w 2872154"/>
              <a:gd name="connsiteY5" fmla="*/ 1354642 h 2297330"/>
              <a:gd name="connsiteX6" fmla="*/ 105507 w 2872154"/>
              <a:gd name="connsiteY6" fmla="*/ 1389811 h 2297330"/>
              <a:gd name="connsiteX7" fmla="*/ 128954 w 2872154"/>
              <a:gd name="connsiteY7" fmla="*/ 1413257 h 2297330"/>
              <a:gd name="connsiteX8" fmla="*/ 152400 w 2872154"/>
              <a:gd name="connsiteY8" fmla="*/ 1448426 h 2297330"/>
              <a:gd name="connsiteX9" fmla="*/ 269631 w 2872154"/>
              <a:gd name="connsiteY9" fmla="*/ 1495319 h 2297330"/>
              <a:gd name="connsiteX10" fmla="*/ 304800 w 2872154"/>
              <a:gd name="connsiteY10" fmla="*/ 1507042 h 2297330"/>
              <a:gd name="connsiteX11" fmla="*/ 339969 w 2872154"/>
              <a:gd name="connsiteY11" fmla="*/ 1518765 h 2297330"/>
              <a:gd name="connsiteX12" fmla="*/ 644769 w 2872154"/>
              <a:gd name="connsiteY12" fmla="*/ 1507042 h 2297330"/>
              <a:gd name="connsiteX13" fmla="*/ 703384 w 2872154"/>
              <a:gd name="connsiteY13" fmla="*/ 1495319 h 2297330"/>
              <a:gd name="connsiteX14" fmla="*/ 785446 w 2872154"/>
              <a:gd name="connsiteY14" fmla="*/ 1483596 h 2297330"/>
              <a:gd name="connsiteX15" fmla="*/ 973015 w 2872154"/>
              <a:gd name="connsiteY15" fmla="*/ 1507042 h 2297330"/>
              <a:gd name="connsiteX16" fmla="*/ 1101969 w 2872154"/>
              <a:gd name="connsiteY16" fmla="*/ 1530488 h 2297330"/>
              <a:gd name="connsiteX17" fmla="*/ 1254369 w 2872154"/>
              <a:gd name="connsiteY17" fmla="*/ 1542211 h 2297330"/>
              <a:gd name="connsiteX18" fmla="*/ 1488831 w 2872154"/>
              <a:gd name="connsiteY18" fmla="*/ 1600826 h 2297330"/>
              <a:gd name="connsiteX19" fmla="*/ 1582615 w 2872154"/>
              <a:gd name="connsiteY19" fmla="*/ 1624273 h 2297330"/>
              <a:gd name="connsiteX20" fmla="*/ 1664677 w 2872154"/>
              <a:gd name="connsiteY20" fmla="*/ 1647719 h 2297330"/>
              <a:gd name="connsiteX21" fmla="*/ 1688123 w 2872154"/>
              <a:gd name="connsiteY21" fmla="*/ 1682888 h 2297330"/>
              <a:gd name="connsiteX22" fmla="*/ 1723292 w 2872154"/>
              <a:gd name="connsiteY22" fmla="*/ 1694611 h 2297330"/>
              <a:gd name="connsiteX23" fmla="*/ 1758461 w 2872154"/>
              <a:gd name="connsiteY23" fmla="*/ 1718057 h 2297330"/>
              <a:gd name="connsiteX24" fmla="*/ 1828800 w 2872154"/>
              <a:gd name="connsiteY24" fmla="*/ 1776673 h 2297330"/>
              <a:gd name="connsiteX25" fmla="*/ 1840523 w 2872154"/>
              <a:gd name="connsiteY25" fmla="*/ 1811842 h 2297330"/>
              <a:gd name="connsiteX26" fmla="*/ 1875692 w 2872154"/>
              <a:gd name="connsiteY26" fmla="*/ 1847011 h 2297330"/>
              <a:gd name="connsiteX27" fmla="*/ 1922584 w 2872154"/>
              <a:gd name="connsiteY27" fmla="*/ 1917350 h 2297330"/>
              <a:gd name="connsiteX28" fmla="*/ 1946031 w 2872154"/>
              <a:gd name="connsiteY28" fmla="*/ 1940796 h 2297330"/>
              <a:gd name="connsiteX29" fmla="*/ 1969477 w 2872154"/>
              <a:gd name="connsiteY29" fmla="*/ 1975965 h 2297330"/>
              <a:gd name="connsiteX30" fmla="*/ 2004646 w 2872154"/>
              <a:gd name="connsiteY30" fmla="*/ 1999411 h 2297330"/>
              <a:gd name="connsiteX31" fmla="*/ 2039815 w 2872154"/>
              <a:gd name="connsiteY31" fmla="*/ 2034580 h 2297330"/>
              <a:gd name="connsiteX32" fmla="*/ 2051538 w 2872154"/>
              <a:gd name="connsiteY32" fmla="*/ 2069750 h 2297330"/>
              <a:gd name="connsiteX33" fmla="*/ 2133600 w 2872154"/>
              <a:gd name="connsiteY33" fmla="*/ 2140088 h 2297330"/>
              <a:gd name="connsiteX34" fmla="*/ 2168769 w 2872154"/>
              <a:gd name="connsiteY34" fmla="*/ 2151811 h 2297330"/>
              <a:gd name="connsiteX35" fmla="*/ 2203938 w 2872154"/>
              <a:gd name="connsiteY35" fmla="*/ 2175257 h 2297330"/>
              <a:gd name="connsiteX36" fmla="*/ 2239107 w 2872154"/>
              <a:gd name="connsiteY36" fmla="*/ 2186980 h 2297330"/>
              <a:gd name="connsiteX37" fmla="*/ 2286000 w 2872154"/>
              <a:gd name="connsiteY37" fmla="*/ 2210426 h 2297330"/>
              <a:gd name="connsiteX38" fmla="*/ 2403231 w 2872154"/>
              <a:gd name="connsiteY38" fmla="*/ 2245596 h 2297330"/>
              <a:gd name="connsiteX39" fmla="*/ 2473569 w 2872154"/>
              <a:gd name="connsiteY39" fmla="*/ 2269042 h 2297330"/>
              <a:gd name="connsiteX40" fmla="*/ 2614246 w 2872154"/>
              <a:gd name="connsiteY40" fmla="*/ 2280765 h 2297330"/>
              <a:gd name="connsiteX41" fmla="*/ 2825261 w 2872154"/>
              <a:gd name="connsiteY41" fmla="*/ 2280765 h 2297330"/>
              <a:gd name="connsiteX42" fmla="*/ 2848707 w 2872154"/>
              <a:gd name="connsiteY42" fmla="*/ 2245596 h 2297330"/>
              <a:gd name="connsiteX43" fmla="*/ 2872154 w 2872154"/>
              <a:gd name="connsiteY43" fmla="*/ 2222150 h 2297330"/>
              <a:gd name="connsiteX44" fmla="*/ 2848707 w 2872154"/>
              <a:gd name="connsiteY44" fmla="*/ 1940796 h 2297330"/>
              <a:gd name="connsiteX45" fmla="*/ 2836984 w 2872154"/>
              <a:gd name="connsiteY45" fmla="*/ 1905626 h 2297330"/>
              <a:gd name="connsiteX46" fmla="*/ 2813538 w 2872154"/>
              <a:gd name="connsiteY46" fmla="*/ 1788396 h 2297330"/>
              <a:gd name="connsiteX47" fmla="*/ 2754923 w 2872154"/>
              <a:gd name="connsiteY47" fmla="*/ 1718057 h 2297330"/>
              <a:gd name="connsiteX48" fmla="*/ 2696307 w 2872154"/>
              <a:gd name="connsiteY48" fmla="*/ 1659442 h 2297330"/>
              <a:gd name="connsiteX49" fmla="*/ 2672861 w 2872154"/>
              <a:gd name="connsiteY49" fmla="*/ 1624273 h 2297330"/>
              <a:gd name="connsiteX50" fmla="*/ 2637692 w 2872154"/>
              <a:gd name="connsiteY50" fmla="*/ 1612550 h 2297330"/>
              <a:gd name="connsiteX51" fmla="*/ 2614246 w 2872154"/>
              <a:gd name="connsiteY51" fmla="*/ 1589103 h 2297330"/>
              <a:gd name="connsiteX52" fmla="*/ 2579077 w 2872154"/>
              <a:gd name="connsiteY52" fmla="*/ 1577380 h 2297330"/>
              <a:gd name="connsiteX53" fmla="*/ 2543907 w 2872154"/>
              <a:gd name="connsiteY53" fmla="*/ 1553934 h 2297330"/>
              <a:gd name="connsiteX54" fmla="*/ 2508738 w 2872154"/>
              <a:gd name="connsiteY54" fmla="*/ 1518765 h 2297330"/>
              <a:gd name="connsiteX55" fmla="*/ 2438400 w 2872154"/>
              <a:gd name="connsiteY55" fmla="*/ 1495319 h 2297330"/>
              <a:gd name="connsiteX56" fmla="*/ 2368061 w 2872154"/>
              <a:gd name="connsiteY56" fmla="*/ 1448426 h 2297330"/>
              <a:gd name="connsiteX57" fmla="*/ 2133600 w 2872154"/>
              <a:gd name="connsiteY57" fmla="*/ 1424980 h 2297330"/>
              <a:gd name="connsiteX58" fmla="*/ 2051538 w 2872154"/>
              <a:gd name="connsiteY58" fmla="*/ 1389811 h 2297330"/>
              <a:gd name="connsiteX59" fmla="*/ 2004646 w 2872154"/>
              <a:gd name="connsiteY59" fmla="*/ 1331196 h 2297330"/>
              <a:gd name="connsiteX60" fmla="*/ 1992923 w 2872154"/>
              <a:gd name="connsiteY60" fmla="*/ 1296026 h 2297330"/>
              <a:gd name="connsiteX61" fmla="*/ 1887415 w 2872154"/>
              <a:gd name="connsiteY61" fmla="*/ 1249134 h 2297330"/>
              <a:gd name="connsiteX62" fmla="*/ 1817077 w 2872154"/>
              <a:gd name="connsiteY62" fmla="*/ 1202242 h 2297330"/>
              <a:gd name="connsiteX63" fmla="*/ 1746738 w 2872154"/>
              <a:gd name="connsiteY63" fmla="*/ 1178796 h 2297330"/>
              <a:gd name="connsiteX64" fmla="*/ 1711569 w 2872154"/>
              <a:gd name="connsiteY64" fmla="*/ 1167073 h 2297330"/>
              <a:gd name="connsiteX65" fmla="*/ 1688123 w 2872154"/>
              <a:gd name="connsiteY65" fmla="*/ 1143626 h 2297330"/>
              <a:gd name="connsiteX66" fmla="*/ 1535723 w 2872154"/>
              <a:gd name="connsiteY66" fmla="*/ 1108457 h 2297330"/>
              <a:gd name="connsiteX67" fmla="*/ 1441938 w 2872154"/>
              <a:gd name="connsiteY67" fmla="*/ 1085011 h 2297330"/>
              <a:gd name="connsiteX68" fmla="*/ 1277815 w 2872154"/>
              <a:gd name="connsiteY68" fmla="*/ 1014673 h 2297330"/>
              <a:gd name="connsiteX69" fmla="*/ 1207477 w 2872154"/>
              <a:gd name="connsiteY69" fmla="*/ 991226 h 2297330"/>
              <a:gd name="connsiteX70" fmla="*/ 1184031 w 2872154"/>
              <a:gd name="connsiteY70" fmla="*/ 956057 h 2297330"/>
              <a:gd name="connsiteX71" fmla="*/ 1172307 w 2872154"/>
              <a:gd name="connsiteY71" fmla="*/ 920888 h 2297330"/>
              <a:gd name="connsiteX72" fmla="*/ 1160584 w 2872154"/>
              <a:gd name="connsiteY72" fmla="*/ 592642 h 2297330"/>
              <a:gd name="connsiteX73" fmla="*/ 1137138 w 2872154"/>
              <a:gd name="connsiteY73" fmla="*/ 522303 h 2297330"/>
              <a:gd name="connsiteX74" fmla="*/ 1125415 w 2872154"/>
              <a:gd name="connsiteY74" fmla="*/ 487134 h 2297330"/>
              <a:gd name="connsiteX75" fmla="*/ 1113692 w 2872154"/>
              <a:gd name="connsiteY75" fmla="*/ 451965 h 2297330"/>
              <a:gd name="connsiteX76" fmla="*/ 1090246 w 2872154"/>
              <a:gd name="connsiteY76" fmla="*/ 416796 h 2297330"/>
              <a:gd name="connsiteX77" fmla="*/ 1066800 w 2872154"/>
              <a:gd name="connsiteY77" fmla="*/ 369903 h 2297330"/>
              <a:gd name="connsiteX78" fmla="*/ 1043354 w 2872154"/>
              <a:gd name="connsiteY78" fmla="*/ 287842 h 2297330"/>
              <a:gd name="connsiteX79" fmla="*/ 996461 w 2872154"/>
              <a:gd name="connsiteY79" fmla="*/ 229226 h 2297330"/>
              <a:gd name="connsiteX80" fmla="*/ 973015 w 2872154"/>
              <a:gd name="connsiteY80" fmla="*/ 194057 h 2297330"/>
              <a:gd name="connsiteX81" fmla="*/ 937846 w 2872154"/>
              <a:gd name="connsiteY81" fmla="*/ 182334 h 2297330"/>
              <a:gd name="connsiteX82" fmla="*/ 867507 w 2872154"/>
              <a:gd name="connsiteY82" fmla="*/ 147165 h 2297330"/>
              <a:gd name="connsiteX83" fmla="*/ 832338 w 2872154"/>
              <a:gd name="connsiteY83" fmla="*/ 123719 h 2297330"/>
              <a:gd name="connsiteX84" fmla="*/ 785446 w 2872154"/>
              <a:gd name="connsiteY84" fmla="*/ 111996 h 2297330"/>
              <a:gd name="connsiteX85" fmla="*/ 715107 w 2872154"/>
              <a:gd name="connsiteY85" fmla="*/ 53380 h 2297330"/>
              <a:gd name="connsiteX86" fmla="*/ 679938 w 2872154"/>
              <a:gd name="connsiteY86" fmla="*/ 29934 h 2297330"/>
              <a:gd name="connsiteX87" fmla="*/ 609600 w 2872154"/>
              <a:gd name="connsiteY87" fmla="*/ 6488 h 2297330"/>
              <a:gd name="connsiteX88" fmla="*/ 316523 w 2872154"/>
              <a:gd name="connsiteY88" fmla="*/ 41657 h 2297330"/>
              <a:gd name="connsiteX89" fmla="*/ 281354 w 2872154"/>
              <a:gd name="connsiteY89" fmla="*/ 76826 h 2297330"/>
              <a:gd name="connsiteX90" fmla="*/ 269631 w 2872154"/>
              <a:gd name="connsiteY90" fmla="*/ 123719 h 2297330"/>
              <a:gd name="connsiteX91" fmla="*/ 246184 w 2872154"/>
              <a:gd name="connsiteY91" fmla="*/ 147165 h 2297330"/>
              <a:gd name="connsiteX92" fmla="*/ 187569 w 2872154"/>
              <a:gd name="connsiteY92" fmla="*/ 240950 h 2297330"/>
              <a:gd name="connsiteX93" fmla="*/ 152400 w 2872154"/>
              <a:gd name="connsiteY93" fmla="*/ 358180 h 2297330"/>
              <a:gd name="connsiteX94" fmla="*/ 140677 w 2872154"/>
              <a:gd name="connsiteY94" fmla="*/ 393350 h 2297330"/>
              <a:gd name="connsiteX95" fmla="*/ 128954 w 2872154"/>
              <a:gd name="connsiteY95" fmla="*/ 428519 h 2297330"/>
              <a:gd name="connsiteX96" fmla="*/ 117231 w 2872154"/>
              <a:gd name="connsiteY96" fmla="*/ 534026 h 2297330"/>
              <a:gd name="connsiteX97" fmla="*/ 105507 w 2872154"/>
              <a:gd name="connsiteY97" fmla="*/ 627811 h 22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72154" h="2297330">
                <a:moveTo>
                  <a:pt x="105507" y="627811"/>
                </a:moveTo>
                <a:lnTo>
                  <a:pt x="105507" y="627811"/>
                </a:lnTo>
                <a:cubicBezTo>
                  <a:pt x="78153" y="670796"/>
                  <a:pt x="39558" y="708430"/>
                  <a:pt x="23446" y="756765"/>
                </a:cubicBezTo>
                <a:lnTo>
                  <a:pt x="0" y="827103"/>
                </a:lnTo>
                <a:cubicBezTo>
                  <a:pt x="3908" y="952149"/>
                  <a:pt x="-3795" y="1078101"/>
                  <a:pt x="11723" y="1202242"/>
                </a:cubicBezTo>
                <a:cubicBezTo>
                  <a:pt x="16252" y="1238475"/>
                  <a:pt x="74894" y="1316861"/>
                  <a:pt x="93784" y="1354642"/>
                </a:cubicBezTo>
                <a:cubicBezTo>
                  <a:pt x="99310" y="1365695"/>
                  <a:pt x="99149" y="1379215"/>
                  <a:pt x="105507" y="1389811"/>
                </a:cubicBezTo>
                <a:cubicBezTo>
                  <a:pt x="111194" y="1399289"/>
                  <a:pt x="122049" y="1404626"/>
                  <a:pt x="128954" y="1413257"/>
                </a:cubicBezTo>
                <a:cubicBezTo>
                  <a:pt x="137756" y="1424259"/>
                  <a:pt x="141576" y="1439406"/>
                  <a:pt x="152400" y="1448426"/>
                </a:cubicBezTo>
                <a:cubicBezTo>
                  <a:pt x="175402" y="1467595"/>
                  <a:pt x="247761" y="1488029"/>
                  <a:pt x="269631" y="1495319"/>
                </a:cubicBezTo>
                <a:lnTo>
                  <a:pt x="304800" y="1507042"/>
                </a:lnTo>
                <a:lnTo>
                  <a:pt x="339969" y="1518765"/>
                </a:lnTo>
                <a:cubicBezTo>
                  <a:pt x="441569" y="1514857"/>
                  <a:pt x="543305" y="1513588"/>
                  <a:pt x="644769" y="1507042"/>
                </a:cubicBezTo>
                <a:cubicBezTo>
                  <a:pt x="664653" y="1505759"/>
                  <a:pt x="683730" y="1498595"/>
                  <a:pt x="703384" y="1495319"/>
                </a:cubicBezTo>
                <a:cubicBezTo>
                  <a:pt x="730640" y="1490776"/>
                  <a:pt x="758092" y="1487504"/>
                  <a:pt x="785446" y="1483596"/>
                </a:cubicBezTo>
                <a:cubicBezTo>
                  <a:pt x="847969" y="1491411"/>
                  <a:pt x="910686" y="1497808"/>
                  <a:pt x="973015" y="1507042"/>
                </a:cubicBezTo>
                <a:cubicBezTo>
                  <a:pt x="1016233" y="1513445"/>
                  <a:pt x="1058617" y="1525069"/>
                  <a:pt x="1101969" y="1530488"/>
                </a:cubicBezTo>
                <a:cubicBezTo>
                  <a:pt x="1152526" y="1536808"/>
                  <a:pt x="1203569" y="1538303"/>
                  <a:pt x="1254369" y="1542211"/>
                </a:cubicBezTo>
                <a:cubicBezTo>
                  <a:pt x="1424934" y="1599066"/>
                  <a:pt x="1345999" y="1582972"/>
                  <a:pt x="1488831" y="1600826"/>
                </a:cubicBezTo>
                <a:cubicBezTo>
                  <a:pt x="1551674" y="1621775"/>
                  <a:pt x="1497740" y="1605412"/>
                  <a:pt x="1582615" y="1624273"/>
                </a:cubicBezTo>
                <a:cubicBezTo>
                  <a:pt x="1626774" y="1634086"/>
                  <a:pt x="1625513" y="1634665"/>
                  <a:pt x="1664677" y="1647719"/>
                </a:cubicBezTo>
                <a:cubicBezTo>
                  <a:pt x="1672492" y="1659442"/>
                  <a:pt x="1677121" y="1674086"/>
                  <a:pt x="1688123" y="1682888"/>
                </a:cubicBezTo>
                <a:cubicBezTo>
                  <a:pt x="1697772" y="1690607"/>
                  <a:pt x="1712239" y="1689085"/>
                  <a:pt x="1723292" y="1694611"/>
                </a:cubicBezTo>
                <a:cubicBezTo>
                  <a:pt x="1735894" y="1700912"/>
                  <a:pt x="1746738" y="1710242"/>
                  <a:pt x="1758461" y="1718057"/>
                </a:cubicBezTo>
                <a:cubicBezTo>
                  <a:pt x="1839565" y="1839713"/>
                  <a:pt x="1709812" y="1657685"/>
                  <a:pt x="1828800" y="1776673"/>
                </a:cubicBezTo>
                <a:cubicBezTo>
                  <a:pt x="1837538" y="1785411"/>
                  <a:pt x="1833668" y="1801560"/>
                  <a:pt x="1840523" y="1811842"/>
                </a:cubicBezTo>
                <a:cubicBezTo>
                  <a:pt x="1849719" y="1825636"/>
                  <a:pt x="1865514" y="1833924"/>
                  <a:pt x="1875692" y="1847011"/>
                </a:cubicBezTo>
                <a:cubicBezTo>
                  <a:pt x="1892992" y="1869254"/>
                  <a:pt x="1902658" y="1897425"/>
                  <a:pt x="1922584" y="1917350"/>
                </a:cubicBezTo>
                <a:cubicBezTo>
                  <a:pt x="1930400" y="1925165"/>
                  <a:pt x="1939126" y="1932165"/>
                  <a:pt x="1946031" y="1940796"/>
                </a:cubicBezTo>
                <a:cubicBezTo>
                  <a:pt x="1954833" y="1951798"/>
                  <a:pt x="1959514" y="1966002"/>
                  <a:pt x="1969477" y="1975965"/>
                </a:cubicBezTo>
                <a:cubicBezTo>
                  <a:pt x="1979440" y="1985928"/>
                  <a:pt x="1993822" y="1990391"/>
                  <a:pt x="2004646" y="1999411"/>
                </a:cubicBezTo>
                <a:cubicBezTo>
                  <a:pt x="2017382" y="2010025"/>
                  <a:pt x="2028092" y="2022857"/>
                  <a:pt x="2039815" y="2034580"/>
                </a:cubicBezTo>
                <a:cubicBezTo>
                  <a:pt x="2043723" y="2046303"/>
                  <a:pt x="2044355" y="2059694"/>
                  <a:pt x="2051538" y="2069750"/>
                </a:cubicBezTo>
                <a:cubicBezTo>
                  <a:pt x="2067561" y="2092182"/>
                  <a:pt x="2106064" y="2126320"/>
                  <a:pt x="2133600" y="2140088"/>
                </a:cubicBezTo>
                <a:cubicBezTo>
                  <a:pt x="2144653" y="2145614"/>
                  <a:pt x="2157716" y="2146285"/>
                  <a:pt x="2168769" y="2151811"/>
                </a:cubicBezTo>
                <a:cubicBezTo>
                  <a:pt x="2181371" y="2158112"/>
                  <a:pt x="2191336" y="2168956"/>
                  <a:pt x="2203938" y="2175257"/>
                </a:cubicBezTo>
                <a:cubicBezTo>
                  <a:pt x="2214991" y="2180783"/>
                  <a:pt x="2227749" y="2182112"/>
                  <a:pt x="2239107" y="2186980"/>
                </a:cubicBezTo>
                <a:cubicBezTo>
                  <a:pt x="2255170" y="2193864"/>
                  <a:pt x="2269774" y="2203936"/>
                  <a:pt x="2286000" y="2210426"/>
                </a:cubicBezTo>
                <a:cubicBezTo>
                  <a:pt x="2368906" y="2243589"/>
                  <a:pt x="2334133" y="2224867"/>
                  <a:pt x="2403231" y="2245596"/>
                </a:cubicBezTo>
                <a:cubicBezTo>
                  <a:pt x="2426903" y="2252698"/>
                  <a:pt x="2448940" y="2266990"/>
                  <a:pt x="2473569" y="2269042"/>
                </a:cubicBezTo>
                <a:lnTo>
                  <a:pt x="2614246" y="2280765"/>
                </a:lnTo>
                <a:cubicBezTo>
                  <a:pt x="2695430" y="2297002"/>
                  <a:pt x="2723037" y="2308025"/>
                  <a:pt x="2825261" y="2280765"/>
                </a:cubicBezTo>
                <a:cubicBezTo>
                  <a:pt x="2838875" y="2277135"/>
                  <a:pt x="2839905" y="2256598"/>
                  <a:pt x="2848707" y="2245596"/>
                </a:cubicBezTo>
                <a:cubicBezTo>
                  <a:pt x="2855612" y="2236965"/>
                  <a:pt x="2864338" y="2229965"/>
                  <a:pt x="2872154" y="2222150"/>
                </a:cubicBezTo>
                <a:cubicBezTo>
                  <a:pt x="2867693" y="2150778"/>
                  <a:pt x="2863561" y="2022492"/>
                  <a:pt x="2848707" y="1940796"/>
                </a:cubicBezTo>
                <a:cubicBezTo>
                  <a:pt x="2846496" y="1928638"/>
                  <a:pt x="2840892" y="1917349"/>
                  <a:pt x="2836984" y="1905626"/>
                </a:cubicBezTo>
                <a:cubicBezTo>
                  <a:pt x="2832664" y="1875383"/>
                  <a:pt x="2829907" y="1821134"/>
                  <a:pt x="2813538" y="1788396"/>
                </a:cubicBezTo>
                <a:cubicBezTo>
                  <a:pt x="2791707" y="1744734"/>
                  <a:pt x="2787333" y="1756949"/>
                  <a:pt x="2754923" y="1718057"/>
                </a:cubicBezTo>
                <a:cubicBezTo>
                  <a:pt x="2706078" y="1659442"/>
                  <a:pt x="2760784" y="1702426"/>
                  <a:pt x="2696307" y="1659442"/>
                </a:cubicBezTo>
                <a:cubicBezTo>
                  <a:pt x="2688492" y="1647719"/>
                  <a:pt x="2683863" y="1633075"/>
                  <a:pt x="2672861" y="1624273"/>
                </a:cubicBezTo>
                <a:cubicBezTo>
                  <a:pt x="2663212" y="1616554"/>
                  <a:pt x="2648288" y="1618908"/>
                  <a:pt x="2637692" y="1612550"/>
                </a:cubicBezTo>
                <a:cubicBezTo>
                  <a:pt x="2628214" y="1606863"/>
                  <a:pt x="2623724" y="1594790"/>
                  <a:pt x="2614246" y="1589103"/>
                </a:cubicBezTo>
                <a:cubicBezTo>
                  <a:pt x="2603650" y="1582745"/>
                  <a:pt x="2590130" y="1582906"/>
                  <a:pt x="2579077" y="1577380"/>
                </a:cubicBezTo>
                <a:cubicBezTo>
                  <a:pt x="2566475" y="1571079"/>
                  <a:pt x="2554731" y="1562954"/>
                  <a:pt x="2543907" y="1553934"/>
                </a:cubicBezTo>
                <a:cubicBezTo>
                  <a:pt x="2531171" y="1543321"/>
                  <a:pt x="2523231" y="1526816"/>
                  <a:pt x="2508738" y="1518765"/>
                </a:cubicBezTo>
                <a:cubicBezTo>
                  <a:pt x="2487134" y="1506763"/>
                  <a:pt x="2458963" y="1509028"/>
                  <a:pt x="2438400" y="1495319"/>
                </a:cubicBezTo>
                <a:cubicBezTo>
                  <a:pt x="2414954" y="1479688"/>
                  <a:pt x="2396022" y="1451921"/>
                  <a:pt x="2368061" y="1448426"/>
                </a:cubicBezTo>
                <a:cubicBezTo>
                  <a:pt x="2227585" y="1430867"/>
                  <a:pt x="2305673" y="1439319"/>
                  <a:pt x="2133600" y="1424980"/>
                </a:cubicBezTo>
                <a:cubicBezTo>
                  <a:pt x="2105442" y="1417941"/>
                  <a:pt x="2071778" y="1415111"/>
                  <a:pt x="2051538" y="1389811"/>
                </a:cubicBezTo>
                <a:cubicBezTo>
                  <a:pt x="1986824" y="1308919"/>
                  <a:pt x="2105435" y="1398389"/>
                  <a:pt x="2004646" y="1331196"/>
                </a:cubicBezTo>
                <a:cubicBezTo>
                  <a:pt x="2000738" y="1319473"/>
                  <a:pt x="2000643" y="1305676"/>
                  <a:pt x="1992923" y="1296026"/>
                </a:cubicBezTo>
                <a:cubicBezTo>
                  <a:pt x="1965656" y="1261941"/>
                  <a:pt x="1921188" y="1271649"/>
                  <a:pt x="1887415" y="1249134"/>
                </a:cubicBezTo>
                <a:cubicBezTo>
                  <a:pt x="1863969" y="1233503"/>
                  <a:pt x="1843810" y="1211153"/>
                  <a:pt x="1817077" y="1202242"/>
                </a:cubicBezTo>
                <a:lnTo>
                  <a:pt x="1746738" y="1178796"/>
                </a:lnTo>
                <a:lnTo>
                  <a:pt x="1711569" y="1167073"/>
                </a:lnTo>
                <a:cubicBezTo>
                  <a:pt x="1703754" y="1159257"/>
                  <a:pt x="1698009" y="1148569"/>
                  <a:pt x="1688123" y="1143626"/>
                </a:cubicBezTo>
                <a:cubicBezTo>
                  <a:pt x="1627065" y="1113097"/>
                  <a:pt x="1602567" y="1121826"/>
                  <a:pt x="1535723" y="1108457"/>
                </a:cubicBezTo>
                <a:cubicBezTo>
                  <a:pt x="1504125" y="1102137"/>
                  <a:pt x="1473200" y="1092826"/>
                  <a:pt x="1441938" y="1085011"/>
                </a:cubicBezTo>
                <a:cubicBezTo>
                  <a:pt x="1249760" y="988923"/>
                  <a:pt x="1389416" y="1048154"/>
                  <a:pt x="1277815" y="1014673"/>
                </a:cubicBezTo>
                <a:cubicBezTo>
                  <a:pt x="1254143" y="1007571"/>
                  <a:pt x="1207477" y="991226"/>
                  <a:pt x="1207477" y="991226"/>
                </a:cubicBezTo>
                <a:cubicBezTo>
                  <a:pt x="1199662" y="979503"/>
                  <a:pt x="1190332" y="968659"/>
                  <a:pt x="1184031" y="956057"/>
                </a:cubicBezTo>
                <a:cubicBezTo>
                  <a:pt x="1178505" y="945004"/>
                  <a:pt x="1173103" y="933220"/>
                  <a:pt x="1172307" y="920888"/>
                </a:cubicBezTo>
                <a:cubicBezTo>
                  <a:pt x="1165258" y="811630"/>
                  <a:pt x="1170207" y="701703"/>
                  <a:pt x="1160584" y="592642"/>
                </a:cubicBezTo>
                <a:cubicBezTo>
                  <a:pt x="1158412" y="568023"/>
                  <a:pt x="1144953" y="545749"/>
                  <a:pt x="1137138" y="522303"/>
                </a:cubicBezTo>
                <a:lnTo>
                  <a:pt x="1125415" y="487134"/>
                </a:lnTo>
                <a:cubicBezTo>
                  <a:pt x="1121507" y="475411"/>
                  <a:pt x="1120547" y="462247"/>
                  <a:pt x="1113692" y="451965"/>
                </a:cubicBezTo>
                <a:cubicBezTo>
                  <a:pt x="1105877" y="440242"/>
                  <a:pt x="1097236" y="429029"/>
                  <a:pt x="1090246" y="416796"/>
                </a:cubicBezTo>
                <a:cubicBezTo>
                  <a:pt x="1081576" y="401623"/>
                  <a:pt x="1072936" y="386266"/>
                  <a:pt x="1066800" y="369903"/>
                </a:cubicBezTo>
                <a:cubicBezTo>
                  <a:pt x="1055534" y="339860"/>
                  <a:pt x="1057523" y="316179"/>
                  <a:pt x="1043354" y="287842"/>
                </a:cubicBezTo>
                <a:cubicBezTo>
                  <a:pt x="1019301" y="239737"/>
                  <a:pt x="1025535" y="265570"/>
                  <a:pt x="996461" y="229226"/>
                </a:cubicBezTo>
                <a:cubicBezTo>
                  <a:pt x="987660" y="218224"/>
                  <a:pt x="984017" y="202859"/>
                  <a:pt x="973015" y="194057"/>
                </a:cubicBezTo>
                <a:cubicBezTo>
                  <a:pt x="963366" y="186338"/>
                  <a:pt x="948899" y="187860"/>
                  <a:pt x="937846" y="182334"/>
                </a:cubicBezTo>
                <a:cubicBezTo>
                  <a:pt x="846947" y="136884"/>
                  <a:pt x="955905" y="176630"/>
                  <a:pt x="867507" y="147165"/>
                </a:cubicBezTo>
                <a:cubicBezTo>
                  <a:pt x="855784" y="139350"/>
                  <a:pt x="845288" y="129269"/>
                  <a:pt x="832338" y="123719"/>
                </a:cubicBezTo>
                <a:cubicBezTo>
                  <a:pt x="817529" y="117372"/>
                  <a:pt x="798557" y="121361"/>
                  <a:pt x="785446" y="111996"/>
                </a:cubicBezTo>
                <a:cubicBezTo>
                  <a:pt x="673667" y="32152"/>
                  <a:pt x="812577" y="85869"/>
                  <a:pt x="715107" y="53380"/>
                </a:cubicBezTo>
                <a:cubicBezTo>
                  <a:pt x="703384" y="45565"/>
                  <a:pt x="692813" y="35656"/>
                  <a:pt x="679938" y="29934"/>
                </a:cubicBezTo>
                <a:cubicBezTo>
                  <a:pt x="657354" y="19897"/>
                  <a:pt x="609600" y="6488"/>
                  <a:pt x="609600" y="6488"/>
                </a:cubicBezTo>
                <a:cubicBezTo>
                  <a:pt x="475578" y="12580"/>
                  <a:pt x="400710" y="-28499"/>
                  <a:pt x="316523" y="41657"/>
                </a:cubicBezTo>
                <a:cubicBezTo>
                  <a:pt x="303787" y="52271"/>
                  <a:pt x="293077" y="65103"/>
                  <a:pt x="281354" y="76826"/>
                </a:cubicBezTo>
                <a:cubicBezTo>
                  <a:pt x="277446" y="92457"/>
                  <a:pt x="276837" y="109308"/>
                  <a:pt x="269631" y="123719"/>
                </a:cubicBezTo>
                <a:cubicBezTo>
                  <a:pt x="264688" y="133605"/>
                  <a:pt x="253089" y="138534"/>
                  <a:pt x="246184" y="147165"/>
                </a:cubicBezTo>
                <a:cubicBezTo>
                  <a:pt x="231749" y="165208"/>
                  <a:pt x="194973" y="228610"/>
                  <a:pt x="187569" y="240950"/>
                </a:cubicBezTo>
                <a:cubicBezTo>
                  <a:pt x="169851" y="311820"/>
                  <a:pt x="180942" y="272554"/>
                  <a:pt x="152400" y="358180"/>
                </a:cubicBezTo>
                <a:lnTo>
                  <a:pt x="140677" y="393350"/>
                </a:lnTo>
                <a:lnTo>
                  <a:pt x="128954" y="428519"/>
                </a:lnTo>
                <a:cubicBezTo>
                  <a:pt x="125046" y="463688"/>
                  <a:pt x="124171" y="499328"/>
                  <a:pt x="117231" y="534026"/>
                </a:cubicBezTo>
                <a:cubicBezTo>
                  <a:pt x="90077" y="669794"/>
                  <a:pt x="107461" y="612180"/>
                  <a:pt x="105507" y="627811"/>
                </a:cubicBezTo>
                <a:close/>
              </a:path>
            </a:pathLst>
          </a:cu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reihandform 4"/>
          <p:cNvSpPr/>
          <p:nvPr/>
        </p:nvSpPr>
        <p:spPr>
          <a:xfrm>
            <a:off x="5770041" y="4779020"/>
            <a:ext cx="1406769" cy="1148861"/>
          </a:xfrm>
          <a:custGeom>
            <a:avLst/>
            <a:gdLst>
              <a:gd name="connsiteX0" fmla="*/ 691661 w 1406769"/>
              <a:gd name="connsiteY0" fmla="*/ 46892 h 1148861"/>
              <a:gd name="connsiteX1" fmla="*/ 691661 w 1406769"/>
              <a:gd name="connsiteY1" fmla="*/ 46892 h 1148861"/>
              <a:gd name="connsiteX2" fmla="*/ 586154 w 1406769"/>
              <a:gd name="connsiteY2" fmla="*/ 23446 h 1148861"/>
              <a:gd name="connsiteX3" fmla="*/ 550984 w 1406769"/>
              <a:gd name="connsiteY3" fmla="*/ 11723 h 1148861"/>
              <a:gd name="connsiteX4" fmla="*/ 457200 w 1406769"/>
              <a:gd name="connsiteY4" fmla="*/ 0 h 1148861"/>
              <a:gd name="connsiteX5" fmla="*/ 316523 w 1406769"/>
              <a:gd name="connsiteY5" fmla="*/ 11723 h 1148861"/>
              <a:gd name="connsiteX6" fmla="*/ 246184 w 1406769"/>
              <a:gd name="connsiteY6" fmla="*/ 35169 h 1148861"/>
              <a:gd name="connsiteX7" fmla="*/ 175846 w 1406769"/>
              <a:gd name="connsiteY7" fmla="*/ 117230 h 1148861"/>
              <a:gd name="connsiteX8" fmla="*/ 140677 w 1406769"/>
              <a:gd name="connsiteY8" fmla="*/ 140677 h 1148861"/>
              <a:gd name="connsiteX9" fmla="*/ 105508 w 1406769"/>
              <a:gd name="connsiteY9" fmla="*/ 199292 h 1148861"/>
              <a:gd name="connsiteX10" fmla="*/ 58615 w 1406769"/>
              <a:gd name="connsiteY10" fmla="*/ 304800 h 1148861"/>
              <a:gd name="connsiteX11" fmla="*/ 46892 w 1406769"/>
              <a:gd name="connsiteY11" fmla="*/ 339969 h 1148861"/>
              <a:gd name="connsiteX12" fmla="*/ 23446 w 1406769"/>
              <a:gd name="connsiteY12" fmla="*/ 386861 h 1148861"/>
              <a:gd name="connsiteX13" fmla="*/ 11723 w 1406769"/>
              <a:gd name="connsiteY13" fmla="*/ 433753 h 1148861"/>
              <a:gd name="connsiteX14" fmla="*/ 0 w 1406769"/>
              <a:gd name="connsiteY14" fmla="*/ 468923 h 1148861"/>
              <a:gd name="connsiteX15" fmla="*/ 11723 w 1406769"/>
              <a:gd name="connsiteY15" fmla="*/ 574430 h 1148861"/>
              <a:gd name="connsiteX16" fmla="*/ 35169 w 1406769"/>
              <a:gd name="connsiteY16" fmla="*/ 597877 h 1148861"/>
              <a:gd name="connsiteX17" fmla="*/ 199292 w 1406769"/>
              <a:gd name="connsiteY17" fmla="*/ 621323 h 1148861"/>
              <a:gd name="connsiteX18" fmla="*/ 257908 w 1406769"/>
              <a:gd name="connsiteY18" fmla="*/ 679938 h 1148861"/>
              <a:gd name="connsiteX19" fmla="*/ 304800 w 1406769"/>
              <a:gd name="connsiteY19" fmla="*/ 715107 h 1148861"/>
              <a:gd name="connsiteX20" fmla="*/ 363415 w 1406769"/>
              <a:gd name="connsiteY20" fmla="*/ 785446 h 1148861"/>
              <a:gd name="connsiteX21" fmla="*/ 410308 w 1406769"/>
              <a:gd name="connsiteY21" fmla="*/ 855784 h 1148861"/>
              <a:gd name="connsiteX22" fmla="*/ 457200 w 1406769"/>
              <a:gd name="connsiteY22" fmla="*/ 961292 h 1148861"/>
              <a:gd name="connsiteX23" fmla="*/ 574431 w 1406769"/>
              <a:gd name="connsiteY23" fmla="*/ 1031630 h 1148861"/>
              <a:gd name="connsiteX24" fmla="*/ 609600 w 1406769"/>
              <a:gd name="connsiteY24" fmla="*/ 1043353 h 1148861"/>
              <a:gd name="connsiteX25" fmla="*/ 668215 w 1406769"/>
              <a:gd name="connsiteY25" fmla="*/ 1066800 h 1148861"/>
              <a:gd name="connsiteX26" fmla="*/ 750277 w 1406769"/>
              <a:gd name="connsiteY26" fmla="*/ 1078523 h 1148861"/>
              <a:gd name="connsiteX27" fmla="*/ 844061 w 1406769"/>
              <a:gd name="connsiteY27" fmla="*/ 1125415 h 1148861"/>
              <a:gd name="connsiteX28" fmla="*/ 937846 w 1406769"/>
              <a:gd name="connsiteY28" fmla="*/ 1148861 h 1148861"/>
              <a:gd name="connsiteX29" fmla="*/ 984738 w 1406769"/>
              <a:gd name="connsiteY29" fmla="*/ 1137138 h 1148861"/>
              <a:gd name="connsiteX30" fmla="*/ 1019908 w 1406769"/>
              <a:gd name="connsiteY30" fmla="*/ 1101969 h 1148861"/>
              <a:gd name="connsiteX31" fmla="*/ 1055077 w 1406769"/>
              <a:gd name="connsiteY31" fmla="*/ 1078523 h 1148861"/>
              <a:gd name="connsiteX32" fmla="*/ 1113692 w 1406769"/>
              <a:gd name="connsiteY32" fmla="*/ 1019907 h 1148861"/>
              <a:gd name="connsiteX33" fmla="*/ 1172308 w 1406769"/>
              <a:gd name="connsiteY33" fmla="*/ 961292 h 1148861"/>
              <a:gd name="connsiteX34" fmla="*/ 1195754 w 1406769"/>
              <a:gd name="connsiteY34" fmla="*/ 890953 h 1148861"/>
              <a:gd name="connsiteX35" fmla="*/ 1289538 w 1406769"/>
              <a:gd name="connsiteY35" fmla="*/ 785446 h 1148861"/>
              <a:gd name="connsiteX36" fmla="*/ 1312984 w 1406769"/>
              <a:gd name="connsiteY36" fmla="*/ 644769 h 1148861"/>
              <a:gd name="connsiteX37" fmla="*/ 1348154 w 1406769"/>
              <a:gd name="connsiteY37" fmla="*/ 586153 h 1148861"/>
              <a:gd name="connsiteX38" fmla="*/ 1359877 w 1406769"/>
              <a:gd name="connsiteY38" fmla="*/ 539261 h 1148861"/>
              <a:gd name="connsiteX39" fmla="*/ 1383323 w 1406769"/>
              <a:gd name="connsiteY39" fmla="*/ 504092 h 1148861"/>
              <a:gd name="connsiteX40" fmla="*/ 1395046 w 1406769"/>
              <a:gd name="connsiteY40" fmla="*/ 433753 h 1148861"/>
              <a:gd name="connsiteX41" fmla="*/ 1406769 w 1406769"/>
              <a:gd name="connsiteY41" fmla="*/ 386861 h 1148861"/>
              <a:gd name="connsiteX42" fmla="*/ 1395046 w 1406769"/>
              <a:gd name="connsiteY42" fmla="*/ 257907 h 1148861"/>
              <a:gd name="connsiteX43" fmla="*/ 1348154 w 1406769"/>
              <a:gd name="connsiteY43" fmla="*/ 222738 h 1148861"/>
              <a:gd name="connsiteX44" fmla="*/ 1312984 w 1406769"/>
              <a:gd name="connsiteY44" fmla="*/ 199292 h 1148861"/>
              <a:gd name="connsiteX45" fmla="*/ 973015 w 1406769"/>
              <a:gd name="connsiteY45" fmla="*/ 187569 h 1148861"/>
              <a:gd name="connsiteX46" fmla="*/ 937846 w 1406769"/>
              <a:gd name="connsiteY46" fmla="*/ 175846 h 1148861"/>
              <a:gd name="connsiteX47" fmla="*/ 867508 w 1406769"/>
              <a:gd name="connsiteY47" fmla="*/ 140677 h 1148861"/>
              <a:gd name="connsiteX48" fmla="*/ 773723 w 1406769"/>
              <a:gd name="connsiteY48" fmla="*/ 70338 h 1148861"/>
              <a:gd name="connsiteX49" fmla="*/ 738554 w 1406769"/>
              <a:gd name="connsiteY49" fmla="*/ 58615 h 1148861"/>
              <a:gd name="connsiteX50" fmla="*/ 703384 w 1406769"/>
              <a:gd name="connsiteY50" fmla="*/ 35169 h 1148861"/>
              <a:gd name="connsiteX51" fmla="*/ 691661 w 1406769"/>
              <a:gd name="connsiteY51" fmla="*/ 46892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06769" h="1148861">
                <a:moveTo>
                  <a:pt x="691661" y="46892"/>
                </a:moveTo>
                <a:lnTo>
                  <a:pt x="691661" y="46892"/>
                </a:lnTo>
                <a:cubicBezTo>
                  <a:pt x="656492" y="39077"/>
                  <a:pt x="621105" y="32184"/>
                  <a:pt x="586154" y="23446"/>
                </a:cubicBezTo>
                <a:cubicBezTo>
                  <a:pt x="574166" y="20449"/>
                  <a:pt x="563142" y="13934"/>
                  <a:pt x="550984" y="11723"/>
                </a:cubicBezTo>
                <a:cubicBezTo>
                  <a:pt x="519988" y="6087"/>
                  <a:pt x="488461" y="3908"/>
                  <a:pt x="457200" y="0"/>
                </a:cubicBezTo>
                <a:cubicBezTo>
                  <a:pt x="410308" y="3908"/>
                  <a:pt x="362938" y="3987"/>
                  <a:pt x="316523" y="11723"/>
                </a:cubicBezTo>
                <a:cubicBezTo>
                  <a:pt x="292145" y="15786"/>
                  <a:pt x="246184" y="35169"/>
                  <a:pt x="246184" y="35169"/>
                </a:cubicBezTo>
                <a:cubicBezTo>
                  <a:pt x="217643" y="120792"/>
                  <a:pt x="246714" y="99513"/>
                  <a:pt x="175846" y="117230"/>
                </a:cubicBezTo>
                <a:cubicBezTo>
                  <a:pt x="164123" y="125046"/>
                  <a:pt x="149846" y="129979"/>
                  <a:pt x="140677" y="140677"/>
                </a:cubicBezTo>
                <a:cubicBezTo>
                  <a:pt x="125849" y="157977"/>
                  <a:pt x="116574" y="179374"/>
                  <a:pt x="105508" y="199292"/>
                </a:cubicBezTo>
                <a:cubicBezTo>
                  <a:pt x="85010" y="236188"/>
                  <a:pt x="73667" y="264660"/>
                  <a:pt x="58615" y="304800"/>
                </a:cubicBezTo>
                <a:cubicBezTo>
                  <a:pt x="54276" y="316370"/>
                  <a:pt x="51760" y="328611"/>
                  <a:pt x="46892" y="339969"/>
                </a:cubicBezTo>
                <a:cubicBezTo>
                  <a:pt x="40008" y="356032"/>
                  <a:pt x="29582" y="370498"/>
                  <a:pt x="23446" y="386861"/>
                </a:cubicBezTo>
                <a:cubicBezTo>
                  <a:pt x="17789" y="401947"/>
                  <a:pt x="16149" y="418261"/>
                  <a:pt x="11723" y="433753"/>
                </a:cubicBezTo>
                <a:cubicBezTo>
                  <a:pt x="8328" y="445635"/>
                  <a:pt x="3908" y="457200"/>
                  <a:pt x="0" y="468923"/>
                </a:cubicBezTo>
                <a:cubicBezTo>
                  <a:pt x="3908" y="504092"/>
                  <a:pt x="2413" y="540291"/>
                  <a:pt x="11723" y="574430"/>
                </a:cubicBezTo>
                <a:cubicBezTo>
                  <a:pt x="14631" y="585093"/>
                  <a:pt x="24446" y="595196"/>
                  <a:pt x="35169" y="597877"/>
                </a:cubicBezTo>
                <a:cubicBezTo>
                  <a:pt x="88782" y="611280"/>
                  <a:pt x="199292" y="621323"/>
                  <a:pt x="199292" y="621323"/>
                </a:cubicBezTo>
                <a:cubicBezTo>
                  <a:pt x="293075" y="683845"/>
                  <a:pt x="179754" y="601785"/>
                  <a:pt x="257908" y="679938"/>
                </a:cubicBezTo>
                <a:cubicBezTo>
                  <a:pt x="271724" y="693754"/>
                  <a:pt x="289169" y="703384"/>
                  <a:pt x="304800" y="715107"/>
                </a:cubicBezTo>
                <a:cubicBezTo>
                  <a:pt x="388566" y="840760"/>
                  <a:pt x="258127" y="650077"/>
                  <a:pt x="363415" y="785446"/>
                </a:cubicBezTo>
                <a:cubicBezTo>
                  <a:pt x="380715" y="807689"/>
                  <a:pt x="410308" y="855784"/>
                  <a:pt x="410308" y="855784"/>
                </a:cubicBezTo>
                <a:cubicBezTo>
                  <a:pt x="419041" y="881982"/>
                  <a:pt x="430973" y="938343"/>
                  <a:pt x="457200" y="961292"/>
                </a:cubicBezTo>
                <a:cubicBezTo>
                  <a:pt x="483871" y="984629"/>
                  <a:pt x="538434" y="1016203"/>
                  <a:pt x="574431" y="1031630"/>
                </a:cubicBezTo>
                <a:cubicBezTo>
                  <a:pt x="585789" y="1036498"/>
                  <a:pt x="598030" y="1039014"/>
                  <a:pt x="609600" y="1043353"/>
                </a:cubicBezTo>
                <a:cubicBezTo>
                  <a:pt x="629304" y="1050742"/>
                  <a:pt x="647800" y="1061696"/>
                  <a:pt x="668215" y="1066800"/>
                </a:cubicBezTo>
                <a:cubicBezTo>
                  <a:pt x="695022" y="1073502"/>
                  <a:pt x="722923" y="1074615"/>
                  <a:pt x="750277" y="1078523"/>
                </a:cubicBezTo>
                <a:cubicBezTo>
                  <a:pt x="781538" y="1094154"/>
                  <a:pt x="809788" y="1118561"/>
                  <a:pt x="844061" y="1125415"/>
                </a:cubicBezTo>
                <a:cubicBezTo>
                  <a:pt x="914794" y="1139561"/>
                  <a:pt x="883774" y="1130837"/>
                  <a:pt x="937846" y="1148861"/>
                </a:cubicBezTo>
                <a:cubicBezTo>
                  <a:pt x="953477" y="1144953"/>
                  <a:pt x="970749" y="1145132"/>
                  <a:pt x="984738" y="1137138"/>
                </a:cubicBezTo>
                <a:cubicBezTo>
                  <a:pt x="999133" y="1128913"/>
                  <a:pt x="1007172" y="1112583"/>
                  <a:pt x="1019908" y="1101969"/>
                </a:cubicBezTo>
                <a:cubicBezTo>
                  <a:pt x="1030732" y="1092949"/>
                  <a:pt x="1043354" y="1086338"/>
                  <a:pt x="1055077" y="1078523"/>
                </a:cubicBezTo>
                <a:cubicBezTo>
                  <a:pt x="1117598" y="984739"/>
                  <a:pt x="1035541" y="1098058"/>
                  <a:pt x="1113692" y="1019907"/>
                </a:cubicBezTo>
                <a:cubicBezTo>
                  <a:pt x="1191843" y="941756"/>
                  <a:pt x="1078524" y="1023813"/>
                  <a:pt x="1172308" y="961292"/>
                </a:cubicBezTo>
                <a:cubicBezTo>
                  <a:pt x="1180123" y="937846"/>
                  <a:pt x="1178278" y="908429"/>
                  <a:pt x="1195754" y="890953"/>
                </a:cubicBezTo>
                <a:cubicBezTo>
                  <a:pt x="1276055" y="810652"/>
                  <a:pt x="1247699" y="848204"/>
                  <a:pt x="1289538" y="785446"/>
                </a:cubicBezTo>
                <a:cubicBezTo>
                  <a:pt x="1291735" y="767866"/>
                  <a:pt x="1299513" y="675078"/>
                  <a:pt x="1312984" y="644769"/>
                </a:cubicBezTo>
                <a:cubicBezTo>
                  <a:pt x="1322238" y="623947"/>
                  <a:pt x="1336431" y="605692"/>
                  <a:pt x="1348154" y="586153"/>
                </a:cubicBezTo>
                <a:cubicBezTo>
                  <a:pt x="1352062" y="570522"/>
                  <a:pt x="1353530" y="554070"/>
                  <a:pt x="1359877" y="539261"/>
                </a:cubicBezTo>
                <a:cubicBezTo>
                  <a:pt x="1365427" y="526311"/>
                  <a:pt x="1378868" y="517458"/>
                  <a:pt x="1383323" y="504092"/>
                </a:cubicBezTo>
                <a:cubicBezTo>
                  <a:pt x="1390840" y="481542"/>
                  <a:pt x="1390384" y="457061"/>
                  <a:pt x="1395046" y="433753"/>
                </a:cubicBezTo>
                <a:cubicBezTo>
                  <a:pt x="1398206" y="417954"/>
                  <a:pt x="1402861" y="402492"/>
                  <a:pt x="1406769" y="386861"/>
                </a:cubicBezTo>
                <a:cubicBezTo>
                  <a:pt x="1402861" y="343876"/>
                  <a:pt x="1409563" y="298554"/>
                  <a:pt x="1395046" y="257907"/>
                </a:cubicBezTo>
                <a:cubicBezTo>
                  <a:pt x="1388475" y="239507"/>
                  <a:pt x="1364053" y="234094"/>
                  <a:pt x="1348154" y="222738"/>
                </a:cubicBezTo>
                <a:cubicBezTo>
                  <a:pt x="1336689" y="214549"/>
                  <a:pt x="1327012" y="200607"/>
                  <a:pt x="1312984" y="199292"/>
                </a:cubicBezTo>
                <a:cubicBezTo>
                  <a:pt x="1200089" y="188708"/>
                  <a:pt x="1086338" y="191477"/>
                  <a:pt x="973015" y="187569"/>
                </a:cubicBezTo>
                <a:cubicBezTo>
                  <a:pt x="961292" y="183661"/>
                  <a:pt x="948899" y="181372"/>
                  <a:pt x="937846" y="175846"/>
                </a:cubicBezTo>
                <a:cubicBezTo>
                  <a:pt x="846944" y="130395"/>
                  <a:pt x="955906" y="170143"/>
                  <a:pt x="867508" y="140677"/>
                </a:cubicBezTo>
                <a:cubicBezTo>
                  <a:pt x="839734" y="112903"/>
                  <a:pt x="813490" y="83594"/>
                  <a:pt x="773723" y="70338"/>
                </a:cubicBezTo>
                <a:cubicBezTo>
                  <a:pt x="762000" y="66430"/>
                  <a:pt x="749607" y="64141"/>
                  <a:pt x="738554" y="58615"/>
                </a:cubicBezTo>
                <a:cubicBezTo>
                  <a:pt x="725952" y="52314"/>
                  <a:pt x="715986" y="41470"/>
                  <a:pt x="703384" y="35169"/>
                </a:cubicBezTo>
                <a:cubicBezTo>
                  <a:pt x="664508" y="15731"/>
                  <a:pt x="693615" y="44938"/>
                  <a:pt x="691661" y="46892"/>
                </a:cubicBezTo>
                <a:close/>
              </a:path>
            </a:pathLst>
          </a:cu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ad 5"/>
          <p:cNvSpPr/>
          <p:nvPr/>
        </p:nvSpPr>
        <p:spPr>
          <a:xfrm>
            <a:off x="7421071" y="4639123"/>
            <a:ext cx="144016" cy="139897"/>
          </a:xfrm>
          <a:prstGeom prst="donut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Rad 6"/>
          <p:cNvSpPr/>
          <p:nvPr/>
        </p:nvSpPr>
        <p:spPr>
          <a:xfrm>
            <a:off x="7573471" y="4791523"/>
            <a:ext cx="144016" cy="139897"/>
          </a:xfrm>
          <a:prstGeom prst="donut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" name="Rad 7"/>
          <p:cNvSpPr/>
          <p:nvPr/>
        </p:nvSpPr>
        <p:spPr>
          <a:xfrm>
            <a:off x="7725871" y="4943923"/>
            <a:ext cx="144016" cy="139897"/>
          </a:xfrm>
          <a:prstGeom prst="donut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9" name="Stern mit 6 Zacken 8"/>
          <p:cNvSpPr/>
          <p:nvPr/>
        </p:nvSpPr>
        <p:spPr>
          <a:xfrm>
            <a:off x="7421071" y="5503219"/>
            <a:ext cx="144016" cy="144016"/>
          </a:xfrm>
          <a:prstGeom prst="star6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Stern mit 6 Zacken 9"/>
          <p:cNvSpPr/>
          <p:nvPr/>
        </p:nvSpPr>
        <p:spPr>
          <a:xfrm>
            <a:off x="2245587" y="2190851"/>
            <a:ext cx="144016" cy="144016"/>
          </a:xfrm>
          <a:prstGeom prst="star6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Stern mit 6 Zacken 10"/>
          <p:cNvSpPr/>
          <p:nvPr/>
        </p:nvSpPr>
        <p:spPr>
          <a:xfrm>
            <a:off x="5476855" y="4799907"/>
            <a:ext cx="144016" cy="144016"/>
          </a:xfrm>
          <a:prstGeom prst="star6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reihandform 11"/>
          <p:cNvSpPr/>
          <p:nvPr/>
        </p:nvSpPr>
        <p:spPr>
          <a:xfrm>
            <a:off x="2956502" y="4040466"/>
            <a:ext cx="1207477" cy="2461846"/>
          </a:xfrm>
          <a:custGeom>
            <a:avLst/>
            <a:gdLst>
              <a:gd name="connsiteX0" fmla="*/ 785447 w 1207477"/>
              <a:gd name="connsiteY0" fmla="*/ 0 h 2461846"/>
              <a:gd name="connsiteX1" fmla="*/ 844062 w 1207477"/>
              <a:gd name="connsiteY1" fmla="*/ 23446 h 2461846"/>
              <a:gd name="connsiteX2" fmla="*/ 914400 w 1207477"/>
              <a:gd name="connsiteY2" fmla="*/ 70338 h 2461846"/>
              <a:gd name="connsiteX3" fmla="*/ 937847 w 1207477"/>
              <a:gd name="connsiteY3" fmla="*/ 93784 h 2461846"/>
              <a:gd name="connsiteX4" fmla="*/ 961293 w 1207477"/>
              <a:gd name="connsiteY4" fmla="*/ 128954 h 2461846"/>
              <a:gd name="connsiteX5" fmla="*/ 996462 w 1207477"/>
              <a:gd name="connsiteY5" fmla="*/ 152400 h 2461846"/>
              <a:gd name="connsiteX6" fmla="*/ 1090247 w 1207477"/>
              <a:gd name="connsiteY6" fmla="*/ 293077 h 2461846"/>
              <a:gd name="connsiteX7" fmla="*/ 1113693 w 1207477"/>
              <a:gd name="connsiteY7" fmla="*/ 328246 h 2461846"/>
              <a:gd name="connsiteX8" fmla="*/ 1125416 w 1207477"/>
              <a:gd name="connsiteY8" fmla="*/ 363415 h 2461846"/>
              <a:gd name="connsiteX9" fmla="*/ 1172308 w 1207477"/>
              <a:gd name="connsiteY9" fmla="*/ 445477 h 2461846"/>
              <a:gd name="connsiteX10" fmla="*/ 1207477 w 1207477"/>
              <a:gd name="connsiteY10" fmla="*/ 574431 h 2461846"/>
              <a:gd name="connsiteX11" fmla="*/ 1195754 w 1207477"/>
              <a:gd name="connsiteY11" fmla="*/ 867507 h 2461846"/>
              <a:gd name="connsiteX12" fmla="*/ 1184031 w 1207477"/>
              <a:gd name="connsiteY12" fmla="*/ 902677 h 2461846"/>
              <a:gd name="connsiteX13" fmla="*/ 1172308 w 1207477"/>
              <a:gd name="connsiteY13" fmla="*/ 961292 h 2461846"/>
              <a:gd name="connsiteX14" fmla="*/ 1090247 w 1207477"/>
              <a:gd name="connsiteY14" fmla="*/ 1113692 h 2461846"/>
              <a:gd name="connsiteX15" fmla="*/ 1066800 w 1207477"/>
              <a:gd name="connsiteY15" fmla="*/ 1160584 h 2461846"/>
              <a:gd name="connsiteX16" fmla="*/ 1031631 w 1207477"/>
              <a:gd name="connsiteY16" fmla="*/ 1219200 h 2461846"/>
              <a:gd name="connsiteX17" fmla="*/ 1008185 w 1207477"/>
              <a:gd name="connsiteY17" fmla="*/ 1312984 h 2461846"/>
              <a:gd name="connsiteX18" fmla="*/ 996462 w 1207477"/>
              <a:gd name="connsiteY18" fmla="*/ 1348154 h 2461846"/>
              <a:gd name="connsiteX19" fmla="*/ 961293 w 1207477"/>
              <a:gd name="connsiteY19" fmla="*/ 1371600 h 2461846"/>
              <a:gd name="connsiteX20" fmla="*/ 890954 w 1207477"/>
              <a:gd name="connsiteY20" fmla="*/ 1465384 h 2461846"/>
              <a:gd name="connsiteX21" fmla="*/ 867508 w 1207477"/>
              <a:gd name="connsiteY21" fmla="*/ 1488831 h 2461846"/>
              <a:gd name="connsiteX22" fmla="*/ 844062 w 1207477"/>
              <a:gd name="connsiteY22" fmla="*/ 1524000 h 2461846"/>
              <a:gd name="connsiteX23" fmla="*/ 808893 w 1207477"/>
              <a:gd name="connsiteY23" fmla="*/ 1535723 h 2461846"/>
              <a:gd name="connsiteX24" fmla="*/ 762000 w 1207477"/>
              <a:gd name="connsiteY24" fmla="*/ 1582615 h 2461846"/>
              <a:gd name="connsiteX25" fmla="*/ 738554 w 1207477"/>
              <a:gd name="connsiteY25" fmla="*/ 1617784 h 2461846"/>
              <a:gd name="connsiteX26" fmla="*/ 679939 w 1207477"/>
              <a:gd name="connsiteY26" fmla="*/ 1664677 h 2461846"/>
              <a:gd name="connsiteX27" fmla="*/ 609600 w 1207477"/>
              <a:gd name="connsiteY27" fmla="*/ 1746738 h 2461846"/>
              <a:gd name="connsiteX28" fmla="*/ 574431 w 1207477"/>
              <a:gd name="connsiteY28" fmla="*/ 1781907 h 2461846"/>
              <a:gd name="connsiteX29" fmla="*/ 492370 w 1207477"/>
              <a:gd name="connsiteY29" fmla="*/ 1887415 h 2461846"/>
              <a:gd name="connsiteX30" fmla="*/ 445477 w 1207477"/>
              <a:gd name="connsiteY30" fmla="*/ 1910861 h 2461846"/>
              <a:gd name="connsiteX31" fmla="*/ 410308 w 1207477"/>
              <a:gd name="connsiteY31" fmla="*/ 1934307 h 2461846"/>
              <a:gd name="connsiteX32" fmla="*/ 316523 w 1207477"/>
              <a:gd name="connsiteY32" fmla="*/ 1957754 h 2461846"/>
              <a:gd name="connsiteX33" fmla="*/ 281354 w 1207477"/>
              <a:gd name="connsiteY33" fmla="*/ 1969477 h 2461846"/>
              <a:gd name="connsiteX34" fmla="*/ 234462 w 1207477"/>
              <a:gd name="connsiteY34" fmla="*/ 2016369 h 2461846"/>
              <a:gd name="connsiteX35" fmla="*/ 199293 w 1207477"/>
              <a:gd name="connsiteY35" fmla="*/ 2063261 h 2461846"/>
              <a:gd name="connsiteX36" fmla="*/ 105508 w 1207477"/>
              <a:gd name="connsiteY36" fmla="*/ 2145323 h 2461846"/>
              <a:gd name="connsiteX37" fmla="*/ 82062 w 1207477"/>
              <a:gd name="connsiteY37" fmla="*/ 2180492 h 2461846"/>
              <a:gd name="connsiteX38" fmla="*/ 46893 w 1207477"/>
              <a:gd name="connsiteY38" fmla="*/ 2250831 h 2461846"/>
              <a:gd name="connsiteX39" fmla="*/ 35170 w 1207477"/>
              <a:gd name="connsiteY39" fmla="*/ 2309446 h 2461846"/>
              <a:gd name="connsiteX40" fmla="*/ 11723 w 1207477"/>
              <a:gd name="connsiteY40" fmla="*/ 2391507 h 2461846"/>
              <a:gd name="connsiteX41" fmla="*/ 0 w 1207477"/>
              <a:gd name="connsiteY41" fmla="*/ 2461846 h 246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7477" h="2461846">
                <a:moveTo>
                  <a:pt x="785447" y="0"/>
                </a:moveTo>
                <a:cubicBezTo>
                  <a:pt x="804985" y="7815"/>
                  <a:pt x="826217" y="12293"/>
                  <a:pt x="844062" y="23446"/>
                </a:cubicBezTo>
                <a:cubicBezTo>
                  <a:pt x="944420" y="86170"/>
                  <a:pt x="821426" y="39347"/>
                  <a:pt x="914400" y="70338"/>
                </a:cubicBezTo>
                <a:cubicBezTo>
                  <a:pt x="922216" y="78153"/>
                  <a:pt x="930942" y="85153"/>
                  <a:pt x="937847" y="93784"/>
                </a:cubicBezTo>
                <a:cubicBezTo>
                  <a:pt x="946649" y="104786"/>
                  <a:pt x="951330" y="118991"/>
                  <a:pt x="961293" y="128954"/>
                </a:cubicBezTo>
                <a:cubicBezTo>
                  <a:pt x="971256" y="138917"/>
                  <a:pt x="984739" y="144585"/>
                  <a:pt x="996462" y="152400"/>
                </a:cubicBezTo>
                <a:lnTo>
                  <a:pt x="1090247" y="293077"/>
                </a:lnTo>
                <a:cubicBezTo>
                  <a:pt x="1098062" y="304800"/>
                  <a:pt x="1109238" y="314880"/>
                  <a:pt x="1113693" y="328246"/>
                </a:cubicBezTo>
                <a:cubicBezTo>
                  <a:pt x="1117601" y="339969"/>
                  <a:pt x="1119890" y="352362"/>
                  <a:pt x="1125416" y="363415"/>
                </a:cubicBezTo>
                <a:cubicBezTo>
                  <a:pt x="1167714" y="448011"/>
                  <a:pt x="1131202" y="342710"/>
                  <a:pt x="1172308" y="445477"/>
                </a:cubicBezTo>
                <a:cubicBezTo>
                  <a:pt x="1196106" y="504973"/>
                  <a:pt x="1195704" y="515563"/>
                  <a:pt x="1207477" y="574431"/>
                </a:cubicBezTo>
                <a:cubicBezTo>
                  <a:pt x="1203569" y="672123"/>
                  <a:pt x="1202720" y="769985"/>
                  <a:pt x="1195754" y="867507"/>
                </a:cubicBezTo>
                <a:cubicBezTo>
                  <a:pt x="1194874" y="879833"/>
                  <a:pt x="1187028" y="890689"/>
                  <a:pt x="1184031" y="902677"/>
                </a:cubicBezTo>
                <a:cubicBezTo>
                  <a:pt x="1179198" y="922007"/>
                  <a:pt x="1179708" y="942792"/>
                  <a:pt x="1172308" y="961292"/>
                </a:cubicBezTo>
                <a:cubicBezTo>
                  <a:pt x="1101393" y="1138581"/>
                  <a:pt x="1139862" y="1026867"/>
                  <a:pt x="1090247" y="1113692"/>
                </a:cubicBezTo>
                <a:cubicBezTo>
                  <a:pt x="1081576" y="1128865"/>
                  <a:pt x="1075287" y="1145307"/>
                  <a:pt x="1066800" y="1160584"/>
                </a:cubicBezTo>
                <a:cubicBezTo>
                  <a:pt x="1055734" y="1180502"/>
                  <a:pt x="1043354" y="1199661"/>
                  <a:pt x="1031631" y="1219200"/>
                </a:cubicBezTo>
                <a:cubicBezTo>
                  <a:pt x="1023816" y="1250461"/>
                  <a:pt x="1016663" y="1281896"/>
                  <a:pt x="1008185" y="1312984"/>
                </a:cubicBezTo>
                <a:cubicBezTo>
                  <a:pt x="1004934" y="1324906"/>
                  <a:pt x="1004182" y="1338504"/>
                  <a:pt x="996462" y="1348154"/>
                </a:cubicBezTo>
                <a:cubicBezTo>
                  <a:pt x="987661" y="1359156"/>
                  <a:pt x="970718" y="1361128"/>
                  <a:pt x="961293" y="1371600"/>
                </a:cubicBezTo>
                <a:cubicBezTo>
                  <a:pt x="935152" y="1400645"/>
                  <a:pt x="918585" y="1437752"/>
                  <a:pt x="890954" y="1465384"/>
                </a:cubicBezTo>
                <a:cubicBezTo>
                  <a:pt x="883139" y="1473200"/>
                  <a:pt x="874413" y="1480200"/>
                  <a:pt x="867508" y="1488831"/>
                </a:cubicBezTo>
                <a:cubicBezTo>
                  <a:pt x="858707" y="1499833"/>
                  <a:pt x="855064" y="1515198"/>
                  <a:pt x="844062" y="1524000"/>
                </a:cubicBezTo>
                <a:cubicBezTo>
                  <a:pt x="834413" y="1531719"/>
                  <a:pt x="820616" y="1531815"/>
                  <a:pt x="808893" y="1535723"/>
                </a:cubicBezTo>
                <a:cubicBezTo>
                  <a:pt x="783316" y="1612455"/>
                  <a:pt x="818840" y="1537144"/>
                  <a:pt x="762000" y="1582615"/>
                </a:cubicBezTo>
                <a:cubicBezTo>
                  <a:pt x="750998" y="1591416"/>
                  <a:pt x="747355" y="1606782"/>
                  <a:pt x="738554" y="1617784"/>
                </a:cubicBezTo>
                <a:cubicBezTo>
                  <a:pt x="711267" y="1651893"/>
                  <a:pt x="716501" y="1634208"/>
                  <a:pt x="679939" y="1664677"/>
                </a:cubicBezTo>
                <a:cubicBezTo>
                  <a:pt x="636308" y="1701036"/>
                  <a:pt x="648408" y="1701462"/>
                  <a:pt x="609600" y="1746738"/>
                </a:cubicBezTo>
                <a:cubicBezTo>
                  <a:pt x="598811" y="1759326"/>
                  <a:pt x="585044" y="1769171"/>
                  <a:pt x="574431" y="1781907"/>
                </a:cubicBezTo>
                <a:cubicBezTo>
                  <a:pt x="526345" y="1839611"/>
                  <a:pt x="576708" y="1812448"/>
                  <a:pt x="492370" y="1887415"/>
                </a:cubicBezTo>
                <a:cubicBezTo>
                  <a:pt x="479308" y="1899025"/>
                  <a:pt x="460650" y="1902191"/>
                  <a:pt x="445477" y="1910861"/>
                </a:cubicBezTo>
                <a:cubicBezTo>
                  <a:pt x="433244" y="1917851"/>
                  <a:pt x="422910" y="1928006"/>
                  <a:pt x="410308" y="1934307"/>
                </a:cubicBezTo>
                <a:cubicBezTo>
                  <a:pt x="383506" y="1947709"/>
                  <a:pt x="343285" y="1951064"/>
                  <a:pt x="316523" y="1957754"/>
                </a:cubicBezTo>
                <a:cubicBezTo>
                  <a:pt x="304535" y="1960751"/>
                  <a:pt x="293077" y="1965569"/>
                  <a:pt x="281354" y="1969477"/>
                </a:cubicBezTo>
                <a:cubicBezTo>
                  <a:pt x="265723" y="1985108"/>
                  <a:pt x="249018" y="1999733"/>
                  <a:pt x="234462" y="2016369"/>
                </a:cubicBezTo>
                <a:cubicBezTo>
                  <a:pt x="221596" y="2031073"/>
                  <a:pt x="213109" y="2049445"/>
                  <a:pt x="199293" y="2063261"/>
                </a:cubicBezTo>
                <a:cubicBezTo>
                  <a:pt x="137325" y="2125229"/>
                  <a:pt x="181553" y="2031256"/>
                  <a:pt x="105508" y="2145323"/>
                </a:cubicBezTo>
                <a:cubicBezTo>
                  <a:pt x="97693" y="2157046"/>
                  <a:pt x="88363" y="2167890"/>
                  <a:pt x="82062" y="2180492"/>
                </a:cubicBezTo>
                <a:cubicBezTo>
                  <a:pt x="33524" y="2277569"/>
                  <a:pt x="114090" y="2150033"/>
                  <a:pt x="46893" y="2250831"/>
                </a:cubicBezTo>
                <a:cubicBezTo>
                  <a:pt x="42985" y="2270369"/>
                  <a:pt x="40003" y="2290116"/>
                  <a:pt x="35170" y="2309446"/>
                </a:cubicBezTo>
                <a:cubicBezTo>
                  <a:pt x="12826" y="2398823"/>
                  <a:pt x="33650" y="2281877"/>
                  <a:pt x="11723" y="2391507"/>
                </a:cubicBezTo>
                <a:cubicBezTo>
                  <a:pt x="7061" y="2414815"/>
                  <a:pt x="0" y="2461846"/>
                  <a:pt x="0" y="24618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 12"/>
          <p:cNvSpPr/>
          <p:nvPr/>
        </p:nvSpPr>
        <p:spPr>
          <a:xfrm>
            <a:off x="3847456" y="5154158"/>
            <a:ext cx="1887416" cy="351692"/>
          </a:xfrm>
          <a:custGeom>
            <a:avLst/>
            <a:gdLst>
              <a:gd name="connsiteX0" fmla="*/ 1887416 w 1887416"/>
              <a:gd name="connsiteY0" fmla="*/ 70339 h 351692"/>
              <a:gd name="connsiteX1" fmla="*/ 1676400 w 1887416"/>
              <a:gd name="connsiteY1" fmla="*/ 58615 h 351692"/>
              <a:gd name="connsiteX2" fmla="*/ 1594339 w 1887416"/>
              <a:gd name="connsiteY2" fmla="*/ 35169 h 351692"/>
              <a:gd name="connsiteX3" fmla="*/ 1289539 w 1887416"/>
              <a:gd name="connsiteY3" fmla="*/ 23446 h 351692"/>
              <a:gd name="connsiteX4" fmla="*/ 1090246 w 1887416"/>
              <a:gd name="connsiteY4" fmla="*/ 0 h 351692"/>
              <a:gd name="connsiteX5" fmla="*/ 961293 w 1887416"/>
              <a:gd name="connsiteY5" fmla="*/ 11723 h 351692"/>
              <a:gd name="connsiteX6" fmla="*/ 902677 w 1887416"/>
              <a:gd name="connsiteY6" fmla="*/ 23446 h 351692"/>
              <a:gd name="connsiteX7" fmla="*/ 867508 w 1887416"/>
              <a:gd name="connsiteY7" fmla="*/ 35169 h 351692"/>
              <a:gd name="connsiteX8" fmla="*/ 773723 w 1887416"/>
              <a:gd name="connsiteY8" fmla="*/ 58615 h 351692"/>
              <a:gd name="connsiteX9" fmla="*/ 726831 w 1887416"/>
              <a:gd name="connsiteY9" fmla="*/ 70339 h 351692"/>
              <a:gd name="connsiteX10" fmla="*/ 679939 w 1887416"/>
              <a:gd name="connsiteY10" fmla="*/ 82062 h 351692"/>
              <a:gd name="connsiteX11" fmla="*/ 644769 w 1887416"/>
              <a:gd name="connsiteY11" fmla="*/ 105508 h 351692"/>
              <a:gd name="connsiteX12" fmla="*/ 574431 w 1887416"/>
              <a:gd name="connsiteY12" fmla="*/ 128954 h 351692"/>
              <a:gd name="connsiteX13" fmla="*/ 480646 w 1887416"/>
              <a:gd name="connsiteY13" fmla="*/ 187569 h 351692"/>
              <a:gd name="connsiteX14" fmla="*/ 445477 w 1887416"/>
              <a:gd name="connsiteY14" fmla="*/ 211015 h 351692"/>
              <a:gd name="connsiteX15" fmla="*/ 422031 w 1887416"/>
              <a:gd name="connsiteY15" fmla="*/ 234462 h 351692"/>
              <a:gd name="connsiteX16" fmla="*/ 375139 w 1887416"/>
              <a:gd name="connsiteY16" fmla="*/ 246185 h 351692"/>
              <a:gd name="connsiteX17" fmla="*/ 304800 w 1887416"/>
              <a:gd name="connsiteY17" fmla="*/ 269631 h 351692"/>
              <a:gd name="connsiteX18" fmla="*/ 199293 w 1887416"/>
              <a:gd name="connsiteY18" fmla="*/ 304800 h 351692"/>
              <a:gd name="connsiteX19" fmla="*/ 164123 w 1887416"/>
              <a:gd name="connsiteY19" fmla="*/ 316523 h 351692"/>
              <a:gd name="connsiteX20" fmla="*/ 117231 w 1887416"/>
              <a:gd name="connsiteY20" fmla="*/ 328246 h 351692"/>
              <a:gd name="connsiteX21" fmla="*/ 0 w 1887416"/>
              <a:gd name="connsiteY21" fmla="*/ 351692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7416" h="351692">
                <a:moveTo>
                  <a:pt x="1887416" y="70339"/>
                </a:moveTo>
                <a:cubicBezTo>
                  <a:pt x="1817077" y="66431"/>
                  <a:pt x="1746530" y="65294"/>
                  <a:pt x="1676400" y="58615"/>
                </a:cubicBezTo>
                <a:cubicBezTo>
                  <a:pt x="1495290" y="41366"/>
                  <a:pt x="1823573" y="50451"/>
                  <a:pt x="1594339" y="35169"/>
                </a:cubicBezTo>
                <a:cubicBezTo>
                  <a:pt x="1492889" y="28406"/>
                  <a:pt x="1391139" y="27354"/>
                  <a:pt x="1289539" y="23446"/>
                </a:cubicBezTo>
                <a:cubicBezTo>
                  <a:pt x="1213107" y="8160"/>
                  <a:pt x="1183890" y="0"/>
                  <a:pt x="1090246" y="0"/>
                </a:cubicBezTo>
                <a:cubicBezTo>
                  <a:pt x="1047084" y="0"/>
                  <a:pt x="1004277" y="7815"/>
                  <a:pt x="961293" y="11723"/>
                </a:cubicBezTo>
                <a:cubicBezTo>
                  <a:pt x="941754" y="15631"/>
                  <a:pt x="922008" y="18613"/>
                  <a:pt x="902677" y="23446"/>
                </a:cubicBezTo>
                <a:cubicBezTo>
                  <a:pt x="890689" y="26443"/>
                  <a:pt x="879430" y="31918"/>
                  <a:pt x="867508" y="35169"/>
                </a:cubicBezTo>
                <a:cubicBezTo>
                  <a:pt x="836420" y="43648"/>
                  <a:pt x="804985" y="50799"/>
                  <a:pt x="773723" y="58615"/>
                </a:cubicBezTo>
                <a:lnTo>
                  <a:pt x="726831" y="70339"/>
                </a:lnTo>
                <a:lnTo>
                  <a:pt x="679939" y="82062"/>
                </a:lnTo>
                <a:cubicBezTo>
                  <a:pt x="668216" y="89877"/>
                  <a:pt x="657644" y="99786"/>
                  <a:pt x="644769" y="105508"/>
                </a:cubicBezTo>
                <a:cubicBezTo>
                  <a:pt x="622185" y="115545"/>
                  <a:pt x="574431" y="128954"/>
                  <a:pt x="574431" y="128954"/>
                </a:cubicBezTo>
                <a:cubicBezTo>
                  <a:pt x="532253" y="192221"/>
                  <a:pt x="573162" y="146451"/>
                  <a:pt x="480646" y="187569"/>
                </a:cubicBezTo>
                <a:cubicBezTo>
                  <a:pt x="467771" y="193291"/>
                  <a:pt x="456479" y="202213"/>
                  <a:pt x="445477" y="211015"/>
                </a:cubicBezTo>
                <a:cubicBezTo>
                  <a:pt x="436846" y="217920"/>
                  <a:pt x="431917" y="229519"/>
                  <a:pt x="422031" y="234462"/>
                </a:cubicBezTo>
                <a:cubicBezTo>
                  <a:pt x="407620" y="241668"/>
                  <a:pt x="390571" y="241555"/>
                  <a:pt x="375139" y="246185"/>
                </a:cubicBezTo>
                <a:cubicBezTo>
                  <a:pt x="351467" y="253287"/>
                  <a:pt x="328246" y="261816"/>
                  <a:pt x="304800" y="269631"/>
                </a:cubicBezTo>
                <a:lnTo>
                  <a:pt x="199293" y="304800"/>
                </a:lnTo>
                <a:cubicBezTo>
                  <a:pt x="187570" y="308708"/>
                  <a:pt x="176111" y="313526"/>
                  <a:pt x="164123" y="316523"/>
                </a:cubicBezTo>
                <a:cubicBezTo>
                  <a:pt x="148492" y="320431"/>
                  <a:pt x="133124" y="325597"/>
                  <a:pt x="117231" y="328246"/>
                </a:cubicBezTo>
                <a:cubicBezTo>
                  <a:pt x="1969" y="347456"/>
                  <a:pt x="55177" y="324104"/>
                  <a:pt x="0" y="3516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Flussdiagramm: Zusammenstellen 13"/>
          <p:cNvSpPr>
            <a:spLocks noChangeAspect="1"/>
          </p:cNvSpPr>
          <p:nvPr/>
        </p:nvSpPr>
        <p:spPr>
          <a:xfrm rot="2919132">
            <a:off x="3812572" y="4005272"/>
            <a:ext cx="176420" cy="250014"/>
          </a:xfrm>
          <a:prstGeom prst="flowChartCollat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5" name="Flussdiagramm: Zusammenstellen 14"/>
          <p:cNvSpPr>
            <a:spLocks noChangeAspect="1"/>
          </p:cNvSpPr>
          <p:nvPr/>
        </p:nvSpPr>
        <p:spPr>
          <a:xfrm rot="177427">
            <a:off x="5309030" y="5075556"/>
            <a:ext cx="176420" cy="250014"/>
          </a:xfrm>
          <a:prstGeom prst="flowChartCollat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6" name="Flussdiagramm: Zusammenstellen 15"/>
          <p:cNvSpPr>
            <a:spLocks noChangeAspect="1"/>
          </p:cNvSpPr>
          <p:nvPr/>
        </p:nvSpPr>
        <p:spPr>
          <a:xfrm rot="7786337">
            <a:off x="3363925" y="5814014"/>
            <a:ext cx="176421" cy="250014"/>
          </a:xfrm>
          <a:prstGeom prst="flowChartCollat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Gleichschenkliges Dreieck 16"/>
          <p:cNvSpPr/>
          <p:nvPr/>
        </p:nvSpPr>
        <p:spPr>
          <a:xfrm>
            <a:off x="3094179" y="3342979"/>
            <a:ext cx="205445" cy="216024"/>
          </a:xfrm>
          <a:prstGeom prst="triangl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>
            <a:off x="6250686" y="5083820"/>
            <a:ext cx="205445" cy="216024"/>
          </a:xfrm>
          <a:prstGeom prst="triangl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2040142" y="1783147"/>
            <a:ext cx="205445" cy="216024"/>
          </a:xfrm>
          <a:prstGeom prst="triangl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>
            <a:off x="4210870" y="4861471"/>
            <a:ext cx="205445" cy="216024"/>
          </a:xfrm>
          <a:prstGeom prst="triangl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>
            <a:off x="580311" y="2538497"/>
            <a:ext cx="205445" cy="216024"/>
          </a:xfrm>
          <a:prstGeom prst="triangl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611301" y="2342365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2088864" y="3054947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2524527" y="3128168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3469655" y="3775027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1732439" y="2823812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1284379" y="2900296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6700991" y="5108045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6456131" y="5575227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6646991" y="5353450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5980911" y="5046158"/>
            <a:ext cx="108000" cy="108000"/>
          </a:xfrm>
          <a:prstGeom prst="ellipse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Rechteck 31"/>
          <p:cNvSpPr/>
          <p:nvPr/>
        </p:nvSpPr>
        <p:spPr>
          <a:xfrm>
            <a:off x="3094179" y="5046158"/>
            <a:ext cx="357956" cy="307292"/>
          </a:xfrm>
          <a:prstGeom prst="rect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Pfeil nach unten 32"/>
          <p:cNvSpPr/>
          <p:nvPr/>
        </p:nvSpPr>
        <p:spPr>
          <a:xfrm>
            <a:off x="2884167" y="6150667"/>
            <a:ext cx="144669" cy="208516"/>
          </a:xfrm>
          <a:prstGeom prst="downArrow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Pfeil nach unten 33"/>
          <p:cNvSpPr/>
          <p:nvPr/>
        </p:nvSpPr>
        <p:spPr>
          <a:xfrm>
            <a:off x="4900791" y="4949183"/>
            <a:ext cx="144669" cy="208516"/>
          </a:xfrm>
          <a:prstGeom prst="downArrow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Pfeil nach unten 34"/>
          <p:cNvSpPr/>
          <p:nvPr/>
        </p:nvSpPr>
        <p:spPr>
          <a:xfrm>
            <a:off x="4029036" y="4174825"/>
            <a:ext cx="144669" cy="208516"/>
          </a:xfrm>
          <a:prstGeom prst="downArrow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Pfeil nach unten 35"/>
          <p:cNvSpPr/>
          <p:nvPr/>
        </p:nvSpPr>
        <p:spPr>
          <a:xfrm>
            <a:off x="3681337" y="5366711"/>
            <a:ext cx="144669" cy="208516"/>
          </a:xfrm>
          <a:prstGeom prst="downArrow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Zylinder 36"/>
          <p:cNvSpPr/>
          <p:nvPr/>
        </p:nvSpPr>
        <p:spPr>
          <a:xfrm>
            <a:off x="4540751" y="4174825"/>
            <a:ext cx="360040" cy="320282"/>
          </a:xfrm>
          <a:prstGeom prst="can">
            <a:avLst/>
          </a:pr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Freihandform 37"/>
          <p:cNvSpPr/>
          <p:nvPr/>
        </p:nvSpPr>
        <p:spPr>
          <a:xfrm>
            <a:off x="980537" y="3369525"/>
            <a:ext cx="715683" cy="750277"/>
          </a:xfrm>
          <a:custGeom>
            <a:avLst/>
            <a:gdLst>
              <a:gd name="connsiteX0" fmla="*/ 175846 w 715683"/>
              <a:gd name="connsiteY0" fmla="*/ 128954 h 750277"/>
              <a:gd name="connsiteX1" fmla="*/ 175846 w 715683"/>
              <a:gd name="connsiteY1" fmla="*/ 128954 h 750277"/>
              <a:gd name="connsiteX2" fmla="*/ 117230 w 715683"/>
              <a:gd name="connsiteY2" fmla="*/ 222738 h 750277"/>
              <a:gd name="connsiteX3" fmla="*/ 35169 w 715683"/>
              <a:gd name="connsiteY3" fmla="*/ 339969 h 750277"/>
              <a:gd name="connsiteX4" fmla="*/ 0 w 715683"/>
              <a:gd name="connsiteY4" fmla="*/ 422031 h 750277"/>
              <a:gd name="connsiteX5" fmla="*/ 35169 w 715683"/>
              <a:gd name="connsiteY5" fmla="*/ 609600 h 750277"/>
              <a:gd name="connsiteX6" fmla="*/ 46892 w 715683"/>
              <a:gd name="connsiteY6" fmla="*/ 644769 h 750277"/>
              <a:gd name="connsiteX7" fmla="*/ 82061 w 715683"/>
              <a:gd name="connsiteY7" fmla="*/ 668215 h 750277"/>
              <a:gd name="connsiteX8" fmla="*/ 175846 w 715683"/>
              <a:gd name="connsiteY8" fmla="*/ 726831 h 750277"/>
              <a:gd name="connsiteX9" fmla="*/ 211015 w 715683"/>
              <a:gd name="connsiteY9" fmla="*/ 738554 h 750277"/>
              <a:gd name="connsiteX10" fmla="*/ 246184 w 715683"/>
              <a:gd name="connsiteY10" fmla="*/ 750277 h 750277"/>
              <a:gd name="connsiteX11" fmla="*/ 422030 w 715683"/>
              <a:gd name="connsiteY11" fmla="*/ 738554 h 750277"/>
              <a:gd name="connsiteX12" fmla="*/ 457200 w 715683"/>
              <a:gd name="connsiteY12" fmla="*/ 726831 h 750277"/>
              <a:gd name="connsiteX13" fmla="*/ 504092 w 715683"/>
              <a:gd name="connsiteY13" fmla="*/ 656492 h 750277"/>
              <a:gd name="connsiteX14" fmla="*/ 527538 w 715683"/>
              <a:gd name="connsiteY14" fmla="*/ 621323 h 750277"/>
              <a:gd name="connsiteX15" fmla="*/ 539261 w 715683"/>
              <a:gd name="connsiteY15" fmla="*/ 586154 h 750277"/>
              <a:gd name="connsiteX16" fmla="*/ 597876 w 715683"/>
              <a:gd name="connsiteY16" fmla="*/ 515815 h 750277"/>
              <a:gd name="connsiteX17" fmla="*/ 609600 w 715683"/>
              <a:gd name="connsiteY17" fmla="*/ 480646 h 750277"/>
              <a:gd name="connsiteX18" fmla="*/ 633046 w 715683"/>
              <a:gd name="connsiteY18" fmla="*/ 445477 h 750277"/>
              <a:gd name="connsiteX19" fmla="*/ 644769 w 715683"/>
              <a:gd name="connsiteY19" fmla="*/ 410308 h 750277"/>
              <a:gd name="connsiteX20" fmla="*/ 691661 w 715683"/>
              <a:gd name="connsiteY20" fmla="*/ 351692 h 750277"/>
              <a:gd name="connsiteX21" fmla="*/ 715107 w 715683"/>
              <a:gd name="connsiteY21" fmla="*/ 269631 h 750277"/>
              <a:gd name="connsiteX22" fmla="*/ 703384 w 715683"/>
              <a:gd name="connsiteY22" fmla="*/ 70338 h 750277"/>
              <a:gd name="connsiteX23" fmla="*/ 574430 w 715683"/>
              <a:gd name="connsiteY23" fmla="*/ 11723 h 750277"/>
              <a:gd name="connsiteX24" fmla="*/ 539261 w 715683"/>
              <a:gd name="connsiteY24" fmla="*/ 0 h 750277"/>
              <a:gd name="connsiteX25" fmla="*/ 410307 w 715683"/>
              <a:gd name="connsiteY25" fmla="*/ 11723 h 750277"/>
              <a:gd name="connsiteX26" fmla="*/ 339969 w 715683"/>
              <a:gd name="connsiteY26" fmla="*/ 46892 h 750277"/>
              <a:gd name="connsiteX27" fmla="*/ 222738 w 715683"/>
              <a:gd name="connsiteY27" fmla="*/ 82061 h 750277"/>
              <a:gd name="connsiteX28" fmla="*/ 199292 w 715683"/>
              <a:gd name="connsiteY28" fmla="*/ 105508 h 750277"/>
              <a:gd name="connsiteX29" fmla="*/ 175846 w 715683"/>
              <a:gd name="connsiteY29" fmla="*/ 128954 h 75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5683" h="750277">
                <a:moveTo>
                  <a:pt x="175846" y="128954"/>
                </a:moveTo>
                <a:lnTo>
                  <a:pt x="175846" y="128954"/>
                </a:lnTo>
                <a:cubicBezTo>
                  <a:pt x="156307" y="160215"/>
                  <a:pt x="137679" y="192064"/>
                  <a:pt x="117230" y="222738"/>
                </a:cubicBezTo>
                <a:cubicBezTo>
                  <a:pt x="87828" y="266841"/>
                  <a:pt x="60199" y="289909"/>
                  <a:pt x="35169" y="339969"/>
                </a:cubicBezTo>
                <a:cubicBezTo>
                  <a:pt x="6197" y="397914"/>
                  <a:pt x="17249" y="370282"/>
                  <a:pt x="0" y="422031"/>
                </a:cubicBezTo>
                <a:cubicBezTo>
                  <a:pt x="21303" y="698972"/>
                  <a:pt x="-18889" y="501483"/>
                  <a:pt x="35169" y="609600"/>
                </a:cubicBezTo>
                <a:cubicBezTo>
                  <a:pt x="40695" y="620653"/>
                  <a:pt x="39173" y="635120"/>
                  <a:pt x="46892" y="644769"/>
                </a:cubicBezTo>
                <a:cubicBezTo>
                  <a:pt x="55694" y="655771"/>
                  <a:pt x="70338" y="660400"/>
                  <a:pt x="82061" y="668215"/>
                </a:cubicBezTo>
                <a:cubicBezTo>
                  <a:pt x="119216" y="723949"/>
                  <a:pt x="92140" y="698929"/>
                  <a:pt x="175846" y="726831"/>
                </a:cubicBezTo>
                <a:lnTo>
                  <a:pt x="211015" y="738554"/>
                </a:lnTo>
                <a:lnTo>
                  <a:pt x="246184" y="750277"/>
                </a:lnTo>
                <a:cubicBezTo>
                  <a:pt x="304799" y="746369"/>
                  <a:pt x="363644" y="745041"/>
                  <a:pt x="422030" y="738554"/>
                </a:cubicBezTo>
                <a:cubicBezTo>
                  <a:pt x="434312" y="737189"/>
                  <a:pt x="448462" y="735569"/>
                  <a:pt x="457200" y="726831"/>
                </a:cubicBezTo>
                <a:cubicBezTo>
                  <a:pt x="477125" y="706906"/>
                  <a:pt x="488461" y="679938"/>
                  <a:pt x="504092" y="656492"/>
                </a:cubicBezTo>
                <a:cubicBezTo>
                  <a:pt x="511907" y="644769"/>
                  <a:pt x="523083" y="634689"/>
                  <a:pt x="527538" y="621323"/>
                </a:cubicBezTo>
                <a:cubicBezTo>
                  <a:pt x="531446" y="609600"/>
                  <a:pt x="532406" y="596436"/>
                  <a:pt x="539261" y="586154"/>
                </a:cubicBezTo>
                <a:cubicBezTo>
                  <a:pt x="591121" y="508363"/>
                  <a:pt x="559516" y="592535"/>
                  <a:pt x="597876" y="515815"/>
                </a:cubicBezTo>
                <a:cubicBezTo>
                  <a:pt x="603402" y="504762"/>
                  <a:pt x="604074" y="491699"/>
                  <a:pt x="609600" y="480646"/>
                </a:cubicBezTo>
                <a:cubicBezTo>
                  <a:pt x="615901" y="468044"/>
                  <a:pt x="626745" y="458079"/>
                  <a:pt x="633046" y="445477"/>
                </a:cubicBezTo>
                <a:cubicBezTo>
                  <a:pt x="638572" y="434424"/>
                  <a:pt x="638411" y="420904"/>
                  <a:pt x="644769" y="410308"/>
                </a:cubicBezTo>
                <a:cubicBezTo>
                  <a:pt x="710192" y="301268"/>
                  <a:pt x="621275" y="492465"/>
                  <a:pt x="691661" y="351692"/>
                </a:cubicBezTo>
                <a:cubicBezTo>
                  <a:pt x="700070" y="334874"/>
                  <a:pt x="711351" y="284655"/>
                  <a:pt x="715107" y="269631"/>
                </a:cubicBezTo>
                <a:cubicBezTo>
                  <a:pt x="711199" y="203200"/>
                  <a:pt x="724427" y="133469"/>
                  <a:pt x="703384" y="70338"/>
                </a:cubicBezTo>
                <a:cubicBezTo>
                  <a:pt x="687997" y="24177"/>
                  <a:pt x="610097" y="20640"/>
                  <a:pt x="574430" y="11723"/>
                </a:cubicBezTo>
                <a:cubicBezTo>
                  <a:pt x="562442" y="8726"/>
                  <a:pt x="550984" y="3908"/>
                  <a:pt x="539261" y="0"/>
                </a:cubicBezTo>
                <a:cubicBezTo>
                  <a:pt x="496276" y="3908"/>
                  <a:pt x="453035" y="5619"/>
                  <a:pt x="410307" y="11723"/>
                </a:cubicBezTo>
                <a:cubicBezTo>
                  <a:pt x="363052" y="18474"/>
                  <a:pt x="383959" y="27341"/>
                  <a:pt x="339969" y="46892"/>
                </a:cubicBezTo>
                <a:cubicBezTo>
                  <a:pt x="303274" y="63201"/>
                  <a:pt x="261709" y="72318"/>
                  <a:pt x="222738" y="82061"/>
                </a:cubicBezTo>
                <a:cubicBezTo>
                  <a:pt x="214923" y="89877"/>
                  <a:pt x="208770" y="99821"/>
                  <a:pt x="199292" y="105508"/>
                </a:cubicBezTo>
                <a:cubicBezTo>
                  <a:pt x="188696" y="111866"/>
                  <a:pt x="179754" y="125046"/>
                  <a:pt x="175846" y="128954"/>
                </a:cubicBezTo>
                <a:close/>
              </a:path>
            </a:pathLst>
          </a:custGeom>
          <a:solidFill>
            <a:srgbClr val="FFFFB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0" y="116632"/>
            <a:ext cx="3550116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Minimum </a:t>
            </a:r>
            <a:r>
              <a:rPr lang="de-AT" dirty="0" err="1" smtClean="0"/>
              <a:t>requirements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endParaRPr lang="de-AT" sz="1800" dirty="0"/>
          </a:p>
        </p:txBody>
      </p:sp>
      <p:sp>
        <p:nvSpPr>
          <p:cNvPr id="3" name="Rechteck 2"/>
          <p:cNvSpPr/>
          <p:nvPr/>
        </p:nvSpPr>
        <p:spPr>
          <a:xfrm>
            <a:off x="435428" y="1447699"/>
            <a:ext cx="8273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	Stations must be active. Observations are made and quality controlled according </a:t>
            </a:r>
            <a:r>
              <a:rPr lang="en-US" dirty="0" smtClean="0"/>
              <a:t>	to </a:t>
            </a:r>
            <a:r>
              <a:rPr lang="en-US" dirty="0" err="1"/>
              <a:t>CryoNet</a:t>
            </a:r>
            <a:r>
              <a:rPr lang="en-US" dirty="0"/>
              <a:t> best practices.</a:t>
            </a:r>
          </a:p>
          <a:p>
            <a:r>
              <a:rPr lang="en-US" dirty="0"/>
              <a:t>2.	The responsible agencies are committed, to the extent reasonable, to sustaining </a:t>
            </a:r>
            <a:r>
              <a:rPr lang="en-US" dirty="0" smtClean="0"/>
              <a:t>	long-term </a:t>
            </a:r>
            <a:r>
              <a:rPr lang="en-US" dirty="0"/>
              <a:t>observations of at least one cryosphere component. There must be a </a:t>
            </a:r>
            <a:r>
              <a:rPr lang="en-US" dirty="0" smtClean="0"/>
              <a:t>	commitment </a:t>
            </a:r>
            <a:r>
              <a:rPr lang="en-US" dirty="0"/>
              <a:t>to continue measurements for a minimum of four (4) years.</a:t>
            </a:r>
          </a:p>
          <a:p>
            <a:r>
              <a:rPr lang="en-US" dirty="0"/>
              <a:t>3.	The station location is chosen such that </a:t>
            </a:r>
            <a:r>
              <a:rPr lang="en-US" dirty="0" err="1"/>
              <a:t>cryospheric</a:t>
            </a:r>
            <a:r>
              <a:rPr lang="en-US" dirty="0"/>
              <a:t> measurements are </a:t>
            </a:r>
            <a:r>
              <a:rPr lang="en-US" dirty="0" smtClean="0"/>
              <a:t>	representative </a:t>
            </a:r>
            <a:r>
              <a:rPr lang="en-US" dirty="0"/>
              <a:t>of the surrounding region, and such representativeness needs to </a:t>
            </a:r>
            <a:r>
              <a:rPr lang="en-US" dirty="0" smtClean="0"/>
              <a:t>	be </a:t>
            </a:r>
            <a:r>
              <a:rPr lang="en-US" dirty="0"/>
              <a:t>clearly described.</a:t>
            </a:r>
          </a:p>
          <a:p>
            <a:r>
              <a:rPr lang="en-US" dirty="0"/>
              <a:t>4.	User needs have been considered in the observation design process.</a:t>
            </a:r>
          </a:p>
          <a:p>
            <a:r>
              <a:rPr lang="en-US" dirty="0"/>
              <a:t>5.	Personnel must be trained in the operation and maintenance of the station.</a:t>
            </a:r>
          </a:p>
          <a:p>
            <a:r>
              <a:rPr lang="en-US" dirty="0"/>
              <a:t>6.	In situ ancillary meteorological observations as required in the </a:t>
            </a:r>
            <a:r>
              <a:rPr lang="en-US" dirty="0" err="1"/>
              <a:t>CryoNet</a:t>
            </a:r>
            <a:r>
              <a:rPr lang="en-US" dirty="0"/>
              <a:t> best </a:t>
            </a:r>
            <a:r>
              <a:rPr lang="en-US" dirty="0" smtClean="0"/>
              <a:t>	practices </a:t>
            </a:r>
            <a:r>
              <a:rPr lang="en-US" dirty="0"/>
              <a:t>are made with documented quality.</a:t>
            </a:r>
          </a:p>
          <a:p>
            <a:r>
              <a:rPr lang="en-US" dirty="0" smtClean="0"/>
              <a:t>7.</a:t>
            </a:r>
            <a:r>
              <a:rPr lang="en-US" dirty="0"/>
              <a:t>	The station characteristics and observational </a:t>
            </a:r>
            <a:r>
              <a:rPr lang="en-US" dirty="0" err="1"/>
              <a:t>programme</a:t>
            </a:r>
            <a:r>
              <a:rPr lang="en-US" dirty="0"/>
              <a:t> information are kept </a:t>
            </a:r>
            <a:r>
              <a:rPr lang="en-US" dirty="0" smtClean="0"/>
              <a:t>up-	to-date </a:t>
            </a:r>
            <a:r>
              <a:rPr lang="en-US" dirty="0"/>
              <a:t>in the GCW station information database. Station metadata are also </a:t>
            </a:r>
            <a:r>
              <a:rPr lang="en-US" dirty="0" smtClean="0"/>
              <a:t>	provided </a:t>
            </a:r>
            <a:r>
              <a:rPr lang="en-US" dirty="0"/>
              <a:t>to the WIGOS Information Resource (WIR) and updated regularly.</a:t>
            </a:r>
          </a:p>
          <a:p>
            <a:r>
              <a:rPr lang="en-US" dirty="0" smtClean="0"/>
              <a:t>8.</a:t>
            </a:r>
            <a:r>
              <a:rPr lang="en-US" dirty="0"/>
              <a:t>	Make data freely available, whenever possible in (near-)real time</a:t>
            </a:r>
          </a:p>
        </p:txBody>
      </p:sp>
    </p:spTree>
    <p:extLst>
      <p:ext uri="{BB962C8B-B14F-4D97-AF65-F5344CB8AC3E}">
        <p14:creationId xmlns:p14="http://schemas.microsoft.com/office/powerpoint/2010/main" val="33151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Minimum </a:t>
            </a:r>
            <a:r>
              <a:rPr lang="de-AT" dirty="0" err="1" smtClean="0"/>
              <a:t>program</a:t>
            </a:r>
            <a:r>
              <a:rPr lang="de-AT" dirty="0" smtClean="0"/>
              <a:t> at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ice</a:t>
            </a:r>
            <a:r>
              <a:rPr lang="de-AT" dirty="0" smtClean="0"/>
              <a:t> </a:t>
            </a:r>
            <a:r>
              <a:rPr lang="de-AT" dirty="0" err="1" smtClean="0"/>
              <a:t>sheets</a:t>
            </a:r>
            <a:r>
              <a:rPr lang="de-AT" dirty="0" smtClean="0"/>
              <a:t> (</a:t>
            </a:r>
            <a:r>
              <a:rPr lang="de-AT" dirty="0" err="1" smtClean="0"/>
              <a:t>under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52997"/>
            <a:ext cx="7605449" cy="50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Initial </a:t>
            </a:r>
            <a:r>
              <a:rPr lang="de-AT" dirty="0" err="1" smtClean="0"/>
              <a:t>list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CryoNet</a:t>
            </a:r>
            <a:r>
              <a:rPr lang="de-AT" dirty="0" smtClean="0"/>
              <a:t> </a:t>
            </a:r>
            <a:r>
              <a:rPr lang="de-AT" dirty="0" err="1" smtClean="0"/>
              <a:t>stations</a:t>
            </a:r>
            <a:r>
              <a:rPr lang="de-AT" dirty="0" smtClean="0"/>
              <a:t> and </a:t>
            </a:r>
            <a:r>
              <a:rPr lang="de-AT" dirty="0" err="1" smtClean="0"/>
              <a:t>sites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sz="1800" dirty="0" err="1" smtClean="0"/>
              <a:t>for</a:t>
            </a:r>
            <a:r>
              <a:rPr lang="de-AT" sz="1800" dirty="0" smtClean="0"/>
              <a:t> </a:t>
            </a:r>
            <a:r>
              <a:rPr lang="de-AT" sz="1800" dirty="0" err="1" smtClean="0"/>
              <a:t>pre</a:t>
            </a:r>
            <a:r>
              <a:rPr lang="de-AT" sz="1800" dirty="0" smtClean="0"/>
              <a:t>-operational </a:t>
            </a:r>
            <a:r>
              <a:rPr lang="de-AT" sz="1800" dirty="0" err="1" smtClean="0"/>
              <a:t>testing</a:t>
            </a:r>
            <a:endParaRPr lang="de-AT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247650" y="6277970"/>
            <a:ext cx="3614666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www.globalcryospherewatch.org</a:t>
            </a:r>
            <a:endParaRPr lang="de-AT" b="1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5905" y="1235302"/>
            <a:ext cx="5760720" cy="542480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854926" y="818606"/>
            <a:ext cx="5310549" cy="613296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9042852">
            <a:off x="-336147" y="3017439"/>
            <a:ext cx="449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FF0000"/>
                </a:solidFill>
              </a:rPr>
              <a:t>www.globalcryospherewatch.org</a:t>
            </a:r>
          </a:p>
        </p:txBody>
      </p:sp>
    </p:spTree>
    <p:extLst>
      <p:ext uri="{BB962C8B-B14F-4D97-AF65-F5344CB8AC3E}">
        <p14:creationId xmlns:p14="http://schemas.microsoft.com/office/powerpoint/2010/main" val="5624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(4:3)</PresentationFormat>
  <Paragraphs>41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</vt:lpstr>
      <vt:lpstr>Unit-Light</vt:lpstr>
      <vt:lpstr>Unit-LightItalicTF</vt:lpstr>
      <vt:lpstr>Wingdings</vt:lpstr>
      <vt:lpstr>Office-Design</vt:lpstr>
      <vt:lpstr>  CryoNet  Overview  </vt:lpstr>
      <vt:lpstr>GCW and CryoNet</vt:lpstr>
      <vt:lpstr>CryoNet objectives</vt:lpstr>
      <vt:lpstr>Cryospheric surface observations have complex structure</vt:lpstr>
      <vt:lpstr>CryoNet network of stations and sites</vt:lpstr>
      <vt:lpstr>CryoNet stations and sites</vt:lpstr>
      <vt:lpstr>Minimum requirements for CryoNet stations</vt:lpstr>
      <vt:lpstr>Minimum program at CryoNet stations example for ice sheets (under development)</vt:lpstr>
      <vt:lpstr>Initial list of CryoNet stations and sites  for pre-operational testing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martha</dc:creator>
  <cp:lastModifiedBy>Schoener, Wolfgang (wolfgang.schoener@uni-graz.at)</cp:lastModifiedBy>
  <cp:revision>212</cp:revision>
  <dcterms:created xsi:type="dcterms:W3CDTF">2012-11-21T11:18:26Z</dcterms:created>
  <dcterms:modified xsi:type="dcterms:W3CDTF">2015-12-09T18:07:06Z</dcterms:modified>
</cp:coreProperties>
</file>