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0.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1.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4.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5.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6.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7.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8.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9.xml" ContentType="application/vnd.openxmlformats-officedocument.theme+xml"/>
  <Override PartName="/ppt/slideLayouts/slideLayout170.xml" ContentType="application/vnd.openxmlformats-officedocument.presentationml.slideLayout+xml"/>
  <Override PartName="/ppt/theme/theme20.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3.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24.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5.xml" ContentType="application/vnd.openxmlformats-officedocument.theme+xml"/>
  <Override PartName="/ppt/slideLayouts/slideLayout218.xml" ContentType="application/vnd.openxmlformats-officedocument.presentationml.slideLayout+xml"/>
  <Override PartName="/ppt/theme/theme26.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7.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8.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9.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30.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31.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32.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33.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4.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35.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6.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7.xml" ContentType="application/vnd.openxmlformats-officedocument.theme+xml"/>
  <Override PartName="/ppt/slideLayouts/slideLayout338.xml" ContentType="application/vnd.openxmlformats-officedocument.presentationml.slideLayout+xml"/>
  <Override PartName="/ppt/theme/theme38.xml" ContentType="application/vnd.openxmlformats-officedocument.theme+xml"/>
  <Override PartName="/ppt/theme/theme3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 id="2147483724" r:id="rId2"/>
    <p:sldMasterId id="2147483737" r:id="rId3"/>
    <p:sldMasterId id="2147484054" r:id="rId4"/>
    <p:sldMasterId id="2147484091" r:id="rId5"/>
    <p:sldMasterId id="2147486804" r:id="rId6"/>
    <p:sldMasterId id="2147486806" r:id="rId7"/>
    <p:sldMasterId id="2147486814" r:id="rId8"/>
    <p:sldMasterId id="2147486823" r:id="rId9"/>
    <p:sldMasterId id="2147488240" r:id="rId10"/>
    <p:sldMasterId id="2147488334" r:id="rId11"/>
    <p:sldMasterId id="2147488363" r:id="rId12"/>
    <p:sldMasterId id="2147488433" r:id="rId13"/>
    <p:sldMasterId id="2147488476" r:id="rId14"/>
    <p:sldMasterId id="2147488489" r:id="rId15"/>
    <p:sldMasterId id="2147488502" r:id="rId16"/>
    <p:sldMasterId id="2147488515" r:id="rId17"/>
    <p:sldMasterId id="2147488528" r:id="rId18"/>
    <p:sldMasterId id="2147488541" r:id="rId19"/>
    <p:sldMasterId id="2147488557" r:id="rId20"/>
    <p:sldMasterId id="2147488565" r:id="rId21"/>
    <p:sldMasterId id="2147488592" r:id="rId22"/>
    <p:sldMasterId id="2147488619" r:id="rId23"/>
    <p:sldMasterId id="2147488632" r:id="rId24"/>
    <p:sldMasterId id="2147488659" r:id="rId25"/>
    <p:sldMasterId id="2147488683" r:id="rId26"/>
    <p:sldMasterId id="2147488698" r:id="rId27"/>
    <p:sldMasterId id="2147488714" r:id="rId28"/>
    <p:sldMasterId id="2147488764" r:id="rId29"/>
    <p:sldMasterId id="2147488841" r:id="rId30"/>
    <p:sldMasterId id="2147488858" r:id="rId31"/>
    <p:sldMasterId id="2147488874" r:id="rId32"/>
    <p:sldMasterId id="2147488890" r:id="rId33"/>
    <p:sldMasterId id="2147488893" r:id="rId34"/>
    <p:sldMasterId id="2147488906" r:id="rId35"/>
    <p:sldMasterId id="2147488910" r:id="rId36"/>
    <p:sldMasterId id="2147488922" r:id="rId37"/>
    <p:sldMasterId id="2147488935" r:id="rId38"/>
  </p:sldMasterIdLst>
  <p:notesMasterIdLst>
    <p:notesMasterId r:id="rId60"/>
  </p:notesMasterIdLst>
  <p:sldIdLst>
    <p:sldId id="682" r:id="rId39"/>
    <p:sldId id="692" r:id="rId40"/>
    <p:sldId id="702" r:id="rId41"/>
    <p:sldId id="693" r:id="rId42"/>
    <p:sldId id="652" r:id="rId43"/>
    <p:sldId id="684" r:id="rId44"/>
    <p:sldId id="513" r:id="rId45"/>
    <p:sldId id="694" r:id="rId46"/>
    <p:sldId id="695" r:id="rId47"/>
    <p:sldId id="696" r:id="rId48"/>
    <p:sldId id="697" r:id="rId49"/>
    <p:sldId id="698" r:id="rId50"/>
    <p:sldId id="686" r:id="rId51"/>
    <p:sldId id="685" r:id="rId52"/>
    <p:sldId id="687" r:id="rId53"/>
    <p:sldId id="691" r:id="rId54"/>
    <p:sldId id="703" r:id="rId55"/>
    <p:sldId id="699" r:id="rId56"/>
    <p:sldId id="700" r:id="rId57"/>
    <p:sldId id="660" r:id="rId58"/>
    <p:sldId id="701" r:id="rId5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850"/>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85" autoAdjust="0"/>
    <p:restoredTop sz="82143" autoAdjust="0"/>
  </p:normalViewPr>
  <p:slideViewPr>
    <p:cSldViewPr>
      <p:cViewPr varScale="1">
        <p:scale>
          <a:sx n="85" d="100"/>
          <a:sy n="85" d="100"/>
        </p:scale>
        <p:origin x="-1080"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12.xml"/><Relationship Id="rId51" Type="http://schemas.openxmlformats.org/officeDocument/2006/relationships/slide" Target="slides/slide13.xml"/><Relationship Id="rId52" Type="http://schemas.openxmlformats.org/officeDocument/2006/relationships/slide" Target="slides/slide14.xml"/><Relationship Id="rId53" Type="http://schemas.openxmlformats.org/officeDocument/2006/relationships/slide" Target="slides/slide15.xml"/><Relationship Id="rId54" Type="http://schemas.openxmlformats.org/officeDocument/2006/relationships/slide" Target="slides/slide16.xml"/><Relationship Id="rId55" Type="http://schemas.openxmlformats.org/officeDocument/2006/relationships/slide" Target="slides/slide17.xml"/><Relationship Id="rId56" Type="http://schemas.openxmlformats.org/officeDocument/2006/relationships/slide" Target="slides/slide18.xml"/><Relationship Id="rId57" Type="http://schemas.openxmlformats.org/officeDocument/2006/relationships/slide" Target="slides/slide19.xml"/><Relationship Id="rId58" Type="http://schemas.openxmlformats.org/officeDocument/2006/relationships/slide" Target="slides/slide20.xml"/><Relationship Id="rId59" Type="http://schemas.openxmlformats.org/officeDocument/2006/relationships/slide" Target="slides/slide21.xml"/><Relationship Id="rId40" Type="http://schemas.openxmlformats.org/officeDocument/2006/relationships/slide" Target="slides/slide2.xml"/><Relationship Id="rId41" Type="http://schemas.openxmlformats.org/officeDocument/2006/relationships/slide" Target="slides/slide3.xml"/><Relationship Id="rId42" Type="http://schemas.openxmlformats.org/officeDocument/2006/relationships/slide" Target="slides/slide4.xml"/><Relationship Id="rId43" Type="http://schemas.openxmlformats.org/officeDocument/2006/relationships/slide" Target="slides/slide5.xml"/><Relationship Id="rId44" Type="http://schemas.openxmlformats.org/officeDocument/2006/relationships/slide" Target="slides/slide6.xml"/><Relationship Id="rId45" Type="http://schemas.openxmlformats.org/officeDocument/2006/relationships/slide" Target="slides/slide7.xml"/><Relationship Id="rId46" Type="http://schemas.openxmlformats.org/officeDocument/2006/relationships/slide" Target="slides/slide8.xml"/><Relationship Id="rId47" Type="http://schemas.openxmlformats.org/officeDocument/2006/relationships/slide" Target="slides/slide9.xml"/><Relationship Id="rId48" Type="http://schemas.openxmlformats.org/officeDocument/2006/relationships/slide" Target="slides/slide10.xml"/><Relationship Id="rId49" Type="http://schemas.openxmlformats.org/officeDocument/2006/relationships/slide" Target="slides/slide1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 Target="slides/slide1.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mn-ea"/>
                <a:cs typeface="+mn-cs"/>
              </a:defRPr>
            </a:lvl1pPr>
          </a:lstStyle>
          <a:p>
            <a:pPr>
              <a:defRPr/>
            </a:pPr>
            <a:endParaRPr lang="en-CA"/>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B6675368-1D0A-064E-9714-0143E5B1D911}" type="datetime1">
              <a:rPr lang="en-US"/>
              <a:pPr/>
              <a:t>1/23/14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mn-ea"/>
                <a:cs typeface="+mn-cs"/>
              </a:defRPr>
            </a:lvl1pPr>
          </a:lstStyle>
          <a:p>
            <a:pPr>
              <a:defRPr/>
            </a:pPr>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ED4AA4B-00ED-934D-80C3-1FB72AE6857F}" type="slidenum">
              <a:rPr lang="en-CA"/>
              <a:pPr/>
              <a:t>‹#›</a:t>
            </a:fld>
            <a:endParaRPr lang="en-CA"/>
          </a:p>
        </p:txBody>
      </p:sp>
    </p:spTree>
    <p:extLst>
      <p:ext uri="{BB962C8B-B14F-4D97-AF65-F5344CB8AC3E}">
        <p14:creationId xmlns:p14="http://schemas.microsoft.com/office/powerpoint/2010/main" val="9300613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dirty="0">
              <a:latin typeface="Calibri" charset="0"/>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D523C0D-992D-8F43-8F77-BE67702C95CF}" type="slidenum">
              <a:rPr lang="en-US" sz="1200">
                <a:solidFill>
                  <a:srgbClr val="000000"/>
                </a:solidFill>
              </a:rPr>
              <a:pPr eaLnBrk="1" hangingPunct="1"/>
              <a:t>1</a:t>
            </a:fld>
            <a:endParaRPr 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1026"/>
          <p:cNvSpPr>
            <a:spLocks noGrp="1" noRot="1" noChangeAspect="1" noChangeArrowheads="1" noTextEdit="1"/>
          </p:cNvSpPr>
          <p:nvPr>
            <p:ph type="sldImg"/>
          </p:nvPr>
        </p:nvSpPr>
        <p:spPr>
          <a:ln/>
        </p:spPr>
      </p:sp>
      <p:sp>
        <p:nvSpPr>
          <p:cNvPr id="25603" name="Text Box 1027"/>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http://</a:t>
            </a:r>
            <a:r>
              <a:rPr lang="en-US" baseline="0" dirty="0" err="1" smtClean="0"/>
              <a:t>globalcryospherewatch.org</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B7829E0C-4917-664E-BD3B-E3148FAF14C6}" type="slidenum">
              <a:rPr lang="en-US" smtClean="0">
                <a:solidFill>
                  <a:prstClr val="black"/>
                </a:solidFill>
                <a:latin typeface="Calibri"/>
              </a:rPr>
              <a:pPr/>
              <a:t>19</a:t>
            </a:fld>
            <a:endParaRPr lang="en-US">
              <a:solidFill>
                <a:prstClr val="black"/>
              </a:solidFill>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http://</a:t>
            </a:r>
            <a:r>
              <a:rPr lang="en-US" baseline="0" dirty="0" err="1" smtClean="0"/>
              <a:t>globalcryospherewatch.org</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B7829E0C-4917-664E-BD3B-E3148FAF14C6}" type="slidenum">
              <a:rPr lang="en-US" smtClean="0">
                <a:solidFill>
                  <a:prstClr val="black"/>
                </a:solidFill>
                <a:latin typeface="Calibri"/>
              </a:rPr>
              <a:pPr/>
              <a:t>20</a:t>
            </a:fld>
            <a:endParaRPr lang="en-US">
              <a:solidFill>
                <a:prstClr val="black"/>
              </a:solidFill>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http://</a:t>
            </a:r>
            <a:r>
              <a:rPr lang="en-US" baseline="0" dirty="0" err="1" smtClean="0"/>
              <a:t>globalcryospherewatch.org</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B7829E0C-4917-664E-BD3B-E3148FAF14C6}" type="slidenum">
              <a:rPr lang="en-US" smtClean="0">
                <a:solidFill>
                  <a:prstClr val="black"/>
                </a:solidFill>
                <a:latin typeface="Calibri"/>
              </a:rPr>
              <a:pPr/>
              <a:t>21</a:t>
            </a:fld>
            <a:endParaRPr lang="en-US">
              <a:solidFill>
                <a:prstClr val="black"/>
              </a:solidFill>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Calibri" charset="0"/>
                <a:ea typeface="ＭＳ Ｐゴシック" charset="0"/>
                <a:cs typeface="ＭＳ Ｐゴシック" charset="0"/>
              </a:rPr>
              <a:t>Manhattan figure from http://freegeographytools.com/2007/high-resolution-sea-level-rise-effects-in-google-earth</a:t>
            </a:r>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C10E8C8E-4E4A-634E-93E0-10B4D764B8BC}" type="slidenum">
              <a:rPr lang="en-US" sz="1200">
                <a:solidFill>
                  <a:prstClr val="black"/>
                </a:solidFill>
              </a:rPr>
              <a:pPr/>
              <a:t>3</a:t>
            </a:fld>
            <a:endParaRPr lang="en-US" sz="120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IGOS Partnership included WMO, CEOS, GCOS, UNESCO, UNEP, WCRP, GTOS, IGBP, and</a:t>
            </a:r>
            <a:r>
              <a:rPr lang="en-US" baseline="0" dirty="0" smtClean="0"/>
              <a:t> others. The Themes began transitioning to the GEOS framework in 2008.</a:t>
            </a:r>
            <a:endParaRPr lang="en-US" dirty="0"/>
          </a:p>
        </p:txBody>
      </p:sp>
      <p:sp>
        <p:nvSpPr>
          <p:cNvPr id="4" name="Slide Number Placeholder 3"/>
          <p:cNvSpPr>
            <a:spLocks noGrp="1"/>
          </p:cNvSpPr>
          <p:nvPr>
            <p:ph type="sldNum" sz="quarter" idx="10"/>
          </p:nvPr>
        </p:nvSpPr>
        <p:spPr/>
        <p:txBody>
          <a:bodyPr/>
          <a:lstStyle/>
          <a:p>
            <a:fld id="{8ED4AA4B-00ED-934D-80C3-1FB72AE6857F}" type="slidenum">
              <a:rPr lang="en-CA" smtClean="0">
                <a:solidFill>
                  <a:prstClr val="black"/>
                </a:solidFill>
              </a:rPr>
              <a:pPr/>
              <a:t>4</a:t>
            </a:fld>
            <a:endParaRPr lang="en-CA">
              <a:solidFill>
                <a:prstClr val="black"/>
              </a:solidFill>
            </a:endParaRPr>
          </a:p>
        </p:txBody>
      </p:sp>
    </p:spTree>
    <p:extLst>
      <p:ext uri="{BB962C8B-B14F-4D97-AF65-F5344CB8AC3E}">
        <p14:creationId xmlns:p14="http://schemas.microsoft.com/office/powerpoint/2010/main" val="1245324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D4AA4B-00ED-934D-80C3-1FB72AE6857F}" type="slidenum">
              <a:rPr lang="en-CA" smtClean="0">
                <a:solidFill>
                  <a:prstClr val="black"/>
                </a:solidFill>
              </a:rPr>
              <a:pPr/>
              <a:t>5</a:t>
            </a:fld>
            <a:endParaRPr lang="en-CA">
              <a:solidFill>
                <a:prstClr val="black"/>
              </a:solidFill>
            </a:endParaRPr>
          </a:p>
        </p:txBody>
      </p:sp>
    </p:spTree>
    <p:extLst>
      <p:ext uri="{BB962C8B-B14F-4D97-AF65-F5344CB8AC3E}">
        <p14:creationId xmlns:p14="http://schemas.microsoft.com/office/powerpoint/2010/main" val="3452576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charset="0"/>
              <a:ea typeface="ＭＳ Ｐゴシック" charset="0"/>
              <a:cs typeface="ＭＳ Ｐゴシック" charset="0"/>
            </a:endParaRPr>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D9B7C47E-4F3F-F44F-9FF0-FDE595DF8CDA}" type="slidenum">
              <a:rPr lang="en-CA" sz="1200">
                <a:solidFill>
                  <a:srgbClr val="000000"/>
                </a:solidFill>
              </a:rPr>
              <a:pPr/>
              <a:t>6</a:t>
            </a:fld>
            <a:endParaRPr lang="en-CA"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IASOA, high Asian</a:t>
            </a:r>
            <a:r>
              <a:rPr lang="en-US" baseline="0" dirty="0" smtClean="0"/>
              <a:t> cryosphere (HAC), Concordia</a:t>
            </a:r>
            <a:endParaRPr lang="en-US" dirty="0"/>
          </a:p>
        </p:txBody>
      </p:sp>
      <p:sp>
        <p:nvSpPr>
          <p:cNvPr id="4" name="Slide Number Placeholder 3"/>
          <p:cNvSpPr>
            <a:spLocks noGrp="1"/>
          </p:cNvSpPr>
          <p:nvPr>
            <p:ph type="sldNum" sz="quarter" idx="10"/>
          </p:nvPr>
        </p:nvSpPr>
        <p:spPr/>
        <p:txBody>
          <a:bodyPr/>
          <a:lstStyle/>
          <a:p>
            <a:fld id="{8ED4AA4B-00ED-934D-80C3-1FB72AE6857F}" type="slidenum">
              <a:rPr lang="en-CA" smtClean="0">
                <a:solidFill>
                  <a:prstClr val="black"/>
                </a:solidFill>
              </a:rPr>
              <a:pPr/>
              <a:t>8</a:t>
            </a:fld>
            <a:endParaRPr lang="en-CA">
              <a:solidFill>
                <a:prstClr val="black"/>
              </a:solidFill>
            </a:endParaRPr>
          </a:p>
        </p:txBody>
      </p:sp>
    </p:spTree>
    <p:extLst>
      <p:ext uri="{BB962C8B-B14F-4D97-AF65-F5344CB8AC3E}">
        <p14:creationId xmlns:p14="http://schemas.microsoft.com/office/powerpoint/2010/main" val="3564256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dirty="0">
              <a:latin typeface="Calibri" charset="0"/>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D523C0D-992D-8F43-8F77-BE67702C95CF}" type="slidenum">
              <a:rPr lang="en-US" sz="1200">
                <a:solidFill>
                  <a:srgbClr val="000000"/>
                </a:solidFill>
              </a:rPr>
              <a:pPr eaLnBrk="1" hangingPunct="1"/>
              <a:t>11</a:t>
            </a:fld>
            <a:endParaRPr lang="en-US"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b="1" i="1">
              <a:latin typeface="Arial" charset="0"/>
              <a:ea typeface="ＭＳ Ｐゴシック" charset="0"/>
              <a:cs typeface="ＭＳ Ｐゴシック" charset="0"/>
            </a:endParaRPr>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FF36EC81-FFEA-0348-A1DB-9EFCBCF31C09}" type="slidenum">
              <a:rPr lang="en-CA" sz="1200">
                <a:solidFill>
                  <a:srgbClr val="000000"/>
                </a:solidFill>
              </a:rPr>
              <a:pPr/>
              <a:t>12</a:t>
            </a:fld>
            <a:endParaRPr lang="en-CA" sz="120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a:xfrm>
            <a:off x="1144588" y="687388"/>
            <a:ext cx="4568825" cy="3427412"/>
          </a:xfrm>
          <a:noFill/>
          <a:ln w="12700">
            <a:solidFill>
              <a:srgbClr val="000000"/>
            </a:solidFill>
            <a:miter lim="800000"/>
          </a:ln>
        </p:spPr>
      </p:sp>
      <p:sp>
        <p:nvSpPr>
          <p:cNvPr id="33795" name="Notes Placeholder 2"/>
          <p:cNvSpPr>
            <a:spLocks noGrp="1"/>
          </p:cNvSpPr>
          <p:nvPr>
            <p:ph type="body" idx="1"/>
          </p:nvPr>
        </p:nvSpPr>
        <p:spPr>
          <a:noFill/>
          <a:ln/>
        </p:spPr>
        <p:txBody>
          <a:bodyPr/>
          <a:lstStyle/>
          <a:p>
            <a:r>
              <a:rPr lang="en-GB" sz="1200" kern="1200" dirty="0" smtClean="0">
                <a:solidFill>
                  <a:schemeClr val="tx1"/>
                </a:solidFill>
                <a:latin typeface="+mn-lt"/>
                <a:ea typeface="+mn-ea"/>
                <a:cs typeface="+mn-cs"/>
              </a:rPr>
              <a:t>The </a:t>
            </a:r>
            <a:r>
              <a:rPr lang="en-GB" sz="1200" i="1" kern="1200" dirty="0" smtClean="0">
                <a:solidFill>
                  <a:schemeClr val="tx1"/>
                </a:solidFill>
                <a:latin typeface="+mn-lt"/>
                <a:ea typeface="+mn-ea"/>
                <a:cs typeface="+mn-cs"/>
              </a:rPr>
              <a:t>CryoNet Team</a:t>
            </a:r>
            <a:r>
              <a:rPr lang="en-GB" sz="1200" kern="1200" dirty="0" smtClean="0">
                <a:solidFill>
                  <a:schemeClr val="tx1"/>
                </a:solidFill>
                <a:latin typeface="+mn-lt"/>
                <a:ea typeface="+mn-ea"/>
                <a:cs typeface="+mn-cs"/>
              </a:rPr>
              <a:t> will establish the surface-based network of reference sites and supersites. It will define types of surface sites, e.g., supersites, reference sites, and/or tiered sites. It will develop formal procedures for establishing the GCW network, evaluate potential supersites, and determine data availability. The </a:t>
            </a:r>
            <a:r>
              <a:rPr lang="en-GB" sz="1200" i="1" kern="1200" dirty="0" smtClean="0">
                <a:solidFill>
                  <a:schemeClr val="tx1"/>
                </a:solidFill>
                <a:latin typeface="+mn-lt"/>
                <a:ea typeface="+mn-ea"/>
                <a:cs typeface="+mn-cs"/>
              </a:rPr>
              <a:t>Requirements and Capabilities Team</a:t>
            </a:r>
            <a:r>
              <a:rPr lang="en-GB" sz="1200" kern="1200" dirty="0" smtClean="0">
                <a:solidFill>
                  <a:schemeClr val="tx1"/>
                </a:solidFill>
                <a:latin typeface="+mn-lt"/>
                <a:ea typeface="+mn-ea"/>
                <a:cs typeface="+mn-cs"/>
              </a:rPr>
              <a:t> will assess user needs, periodically review and update observing system requirements and capabilities and contribute to the WMO Rolling Review of Requirements database, link to the WMO Polar Space Task Group (PSTG). The </a:t>
            </a:r>
            <a:r>
              <a:rPr lang="en-GB" sz="1200" i="1" kern="1200" dirty="0" smtClean="0">
                <a:solidFill>
                  <a:schemeClr val="tx1"/>
                </a:solidFill>
                <a:latin typeface="+mn-lt"/>
                <a:ea typeface="+mn-ea"/>
                <a:cs typeface="+mn-cs"/>
              </a:rPr>
              <a:t>Infrastructure and Practices Team</a:t>
            </a:r>
            <a:r>
              <a:rPr lang="en-GB" sz="1200" kern="1200" dirty="0" smtClean="0">
                <a:solidFill>
                  <a:schemeClr val="tx1"/>
                </a:solidFill>
                <a:latin typeface="+mn-lt"/>
                <a:ea typeface="+mn-ea"/>
                <a:cs typeface="+mn-cs"/>
              </a:rPr>
              <a:t> will conduct an inventory of the current network, including infrastructure and practices, compile best practices, guidelines, and standards, determine what should measured, and facilitate interaction and collaboration between the scientific and operational communities.</a:t>
            </a:r>
            <a:endParaRPr lang="en-US"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The </a:t>
            </a:r>
            <a:r>
              <a:rPr lang="en-GB" sz="1200" b="1" kern="1200" dirty="0" smtClean="0">
                <a:solidFill>
                  <a:schemeClr val="tx1"/>
                </a:solidFill>
                <a:latin typeface="+mn-lt"/>
                <a:ea typeface="+mn-ea"/>
                <a:cs typeface="+mn-cs"/>
              </a:rPr>
              <a:t>Products and Services WG</a:t>
            </a:r>
            <a:r>
              <a:rPr lang="en-GB" sz="1200" kern="1200" dirty="0" smtClean="0">
                <a:solidFill>
                  <a:schemeClr val="tx1"/>
                </a:solidFill>
                <a:latin typeface="+mn-lt"/>
                <a:ea typeface="+mn-ea"/>
                <a:cs typeface="+mn-cs"/>
              </a:rPr>
              <a:t> will decide, in consultation with the Advisory Group, the Management Group, and all Teams, which products and services GCW will provide and develop the “clearinghouse” for products and services. It will facilitate the harmonization of products (e.g., multiple sea ice estimates), facilitate product intercomparisons, develop data policies for GCW, including data exchange by WMO Members, and work with the Observing Systems WG to facilitate interaction between the operational and research communities. </a:t>
            </a:r>
            <a:r>
              <a:rPr lang="en-GB" sz="1200" kern="1200" dirty="0" smtClean="0">
                <a:solidFill>
                  <a:schemeClr val="tx1"/>
                </a:solidFill>
                <a:effectLst/>
                <a:latin typeface="+mn-lt"/>
                <a:ea typeface="+mn-ea"/>
                <a:cs typeface="+mn-cs"/>
              </a:rPr>
              <a:t>The </a:t>
            </a:r>
            <a:r>
              <a:rPr lang="en-GB" sz="1200" i="1" kern="1200" dirty="0" smtClean="0">
                <a:solidFill>
                  <a:schemeClr val="tx1"/>
                </a:solidFill>
                <a:effectLst/>
                <a:latin typeface="+mn-lt"/>
                <a:ea typeface="+mn-ea"/>
                <a:cs typeface="+mn-cs"/>
              </a:rPr>
              <a:t>Products Team </a:t>
            </a:r>
            <a:r>
              <a:rPr lang="en-GB" sz="1200" kern="1200" dirty="0" smtClean="0">
                <a:solidFill>
                  <a:schemeClr val="tx1"/>
                </a:solidFill>
                <a:effectLst/>
                <a:latin typeface="+mn-lt"/>
                <a:ea typeface="+mn-ea"/>
                <a:cs typeface="+mn-cs"/>
              </a:rPr>
              <a:t>will select a set of key GCW datasets. It starts with developing an inventory of candidate in situ and satellite products for GCW that are mature and generally accepted by the scientific community. It includes an intercomparison of products to assess quality and to ensure an authoritative basis. It will facilitate the harmonization of products (e.g., multiple sea ice estimates), facilitate product intercomparisons, and develop data policies for GCW. </a:t>
            </a:r>
            <a:endParaRPr lang="en-GB" dirty="0" smtClean="0"/>
          </a:p>
          <a:p>
            <a:r>
              <a:rPr lang="en-GB" sz="1200" kern="1200" dirty="0" smtClean="0">
                <a:solidFill>
                  <a:schemeClr val="tx1"/>
                </a:solidFill>
                <a:latin typeface="+mn-lt"/>
                <a:ea typeface="+mn-ea"/>
                <a:cs typeface="+mn-cs"/>
              </a:rPr>
              <a:t> The </a:t>
            </a:r>
            <a:r>
              <a:rPr lang="en-GB" sz="1200" i="1" kern="1200" dirty="0" smtClean="0">
                <a:solidFill>
                  <a:schemeClr val="tx1"/>
                </a:solidFill>
                <a:latin typeface="+mn-lt"/>
                <a:ea typeface="+mn-ea"/>
                <a:cs typeface="+mn-cs"/>
              </a:rPr>
              <a:t>Portal Team</a:t>
            </a:r>
            <a:r>
              <a:rPr lang="en-GB" sz="1200" kern="1200" dirty="0" smtClean="0">
                <a:solidFill>
                  <a:schemeClr val="tx1"/>
                </a:solidFill>
                <a:latin typeface="+mn-lt"/>
                <a:ea typeface="+mn-ea"/>
                <a:cs typeface="+mn-cs"/>
              </a:rPr>
              <a:t> will develop the web portal. It will evaluate candidate products, including meteorological data, and prepare an initial plan for development including linking to data contributors, testing by partners, working with national focal points, and developing documentation for outside use. It will work through interoperability issues with data centres and other programmes. The </a:t>
            </a:r>
            <a:r>
              <a:rPr lang="en-GB" sz="1200" i="1" kern="1200" dirty="0" smtClean="0">
                <a:solidFill>
                  <a:schemeClr val="tx1"/>
                </a:solidFill>
                <a:latin typeface="+mn-lt"/>
                <a:ea typeface="+mn-ea"/>
                <a:cs typeface="+mn-cs"/>
              </a:rPr>
              <a:t>Outreach Team</a:t>
            </a:r>
            <a:r>
              <a:rPr lang="en-GB" sz="1200" kern="1200" dirty="0" smtClean="0">
                <a:solidFill>
                  <a:schemeClr val="tx1"/>
                </a:solidFill>
                <a:latin typeface="+mn-lt"/>
                <a:ea typeface="+mn-ea"/>
                <a:cs typeface="+mn-cs"/>
              </a:rPr>
              <a:t> will be an authoritative voice on cryosphere issues, be available to speak to the media and policymakers, provide guidance for outreach products, facilitate training of students and early career scientists, work with social media (blogs, Facebook, Twitter), and issue semi-annual or annual newsletters.</a:t>
            </a:r>
            <a:r>
              <a:rPr lang="en-US" dirty="0" smtClean="0"/>
              <a:t> </a:t>
            </a:r>
          </a:p>
          <a:p>
            <a:endParaRPr lang="en-US" dirty="0">
              <a:latin typeface="Times New Roman" pitchFamily="-1" charset="0"/>
              <a:ea typeface="ＭＳ Ｐゴシック" pitchFamily="-1" charset="-128"/>
              <a:cs typeface="ＭＳ Ｐゴシック" pitchFamily="-1" charset="-128"/>
            </a:endParaRPr>
          </a:p>
        </p:txBody>
      </p:sp>
      <p:sp>
        <p:nvSpPr>
          <p:cNvPr id="33796" name="Slide Number Placeholder 3"/>
          <p:cNvSpPr>
            <a:spLocks noGrp="1"/>
          </p:cNvSpPr>
          <p:nvPr>
            <p:ph type="sldNum" sz="quarter"/>
          </p:nvPr>
        </p:nvSpPr>
        <p:spPr>
          <a:noFill/>
        </p:spPr>
        <p:txBody>
          <a:bodyPr/>
          <a:lstStyle/>
          <a:p>
            <a:fld id="{1EB1735D-2BD0-5740-B8EB-4CAFD7B5320E}" type="slidenum">
              <a:rPr lang="en-US">
                <a:solidFill>
                  <a:prstClr val="white"/>
                </a:solidFill>
                <a:latin typeface="Times New Roman" pitchFamily="-1" charset="0"/>
              </a:rPr>
              <a:pPr/>
              <a:t>15</a:t>
            </a:fld>
            <a:endParaRPr lang="en-US">
              <a:solidFill>
                <a:prstClr val="white"/>
              </a:solidFill>
              <a:latin typeface="Times New Roman" pitchFamily="-1"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6.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6.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6.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6.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6.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6.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0990C475-5B37-EB4F-A9F9-218C362BC2B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446619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3153A431-FA72-B84E-B73D-41462B7A24F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42644417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sz="half" idx="1"/>
          </p:nvPr>
        </p:nvSpPr>
        <p:spPr>
          <a:xfrm>
            <a:off x="457200" y="1600201"/>
            <a:ext cx="8458200" cy="4525963"/>
          </a:xfrm>
        </p:spPr>
        <p:txBody>
          <a:bodyPr/>
          <a:lstStyle>
            <a:lvl1pPr>
              <a:defRPr sz="2800">
                <a:latin typeface="Calibri" pitchFamily="34" charset="0"/>
              </a:defRPr>
            </a:lvl1pPr>
            <a:lvl2pPr>
              <a:defRPr sz="2400">
                <a:solidFill>
                  <a:schemeClr val="accent1">
                    <a:lumMod val="75000"/>
                  </a:schemeClr>
                </a:solidFill>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a:xfrm>
            <a:off x="457200" y="6356351"/>
            <a:ext cx="5562600" cy="365125"/>
          </a:xfrm>
          <a:prstGeom prst="rect">
            <a:avLst/>
          </a:prstGeom>
        </p:spPr>
        <p:txBody>
          <a:bodyPr lIns="91430" tIns="45715" rIns="91430" bIns="45715"/>
          <a:lstStyle>
            <a:lvl1pPr defTabSz="914305">
              <a:defRPr sz="1200">
                <a:solidFill>
                  <a:prstClr val="white">
                    <a:lumMod val="50000"/>
                  </a:prstClr>
                </a:solidFill>
                <a:latin typeface="Arial" pitchFamily="34" charset="0"/>
                <a:ea typeface="ＭＳ Ｐゴシック"/>
                <a:cs typeface="ＭＳ Ｐゴシック"/>
              </a:defRPr>
            </a:lvl1pPr>
          </a:lstStyle>
          <a:p>
            <a:pPr eaLnBrk="1" hangingPunct="1">
              <a:defRPr/>
            </a:pPr>
            <a:r>
              <a:rPr lang="en-US"/>
              <a:t>October 27, 2010</a:t>
            </a:r>
          </a:p>
        </p:txBody>
      </p:sp>
      <p:sp>
        <p:nvSpPr>
          <p:cNvPr id="6" name="Slide Number Placeholder 2"/>
          <p:cNvSpPr>
            <a:spLocks noGrp="1"/>
          </p:cNvSpPr>
          <p:nvPr userDrawn="1">
            <p:ph type="sldNum" sz="quarter" idx="11"/>
          </p:nvPr>
        </p:nvSpPr>
        <p:spPr>
          <a:xfrm>
            <a:off x="7010400" y="6356351"/>
            <a:ext cx="1905000" cy="365125"/>
          </a:xfrm>
        </p:spPr>
        <p:txBody>
          <a:bodyPr/>
          <a:lstStyle>
            <a:lvl1pPr algn="r" defTabSz="457153">
              <a:defRPr sz="1100">
                <a:solidFill>
                  <a:prstClr val="black">
                    <a:lumMod val="75000"/>
                    <a:lumOff val="25000"/>
                  </a:prstClr>
                </a:solidFill>
                <a:latin typeface="Arial" charset="0"/>
                <a:ea typeface="ＭＳ Ｐゴシック"/>
                <a:cs typeface="ＭＳ Ｐゴシック"/>
              </a:defRPr>
            </a:lvl1pPr>
          </a:lstStyle>
          <a:p>
            <a:pPr>
              <a:defRPr/>
            </a:pPr>
            <a:fld id="{B69AE378-9966-0B4B-9C53-B0CF4B23BEF6}" type="slidenum">
              <a:rPr lang="en-US"/>
              <a:pPr>
                <a:defRPr/>
              </a:pPr>
              <a:t>‹#›</a:t>
            </a:fld>
            <a:endParaRPr lang="en-US" dirty="0"/>
          </a:p>
        </p:txBody>
      </p:sp>
    </p:spTree>
    <p:extLst>
      <p:ext uri="{BB962C8B-B14F-4D97-AF65-F5344CB8AC3E}">
        <p14:creationId xmlns:p14="http://schemas.microsoft.com/office/powerpoint/2010/main" val="14887395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userDrawn="1">
            <p:ph type="sldNum" sz="quarter" idx="10"/>
          </p:nvPr>
        </p:nvSpPr>
        <p:spPr/>
        <p:txBody>
          <a:bodyPr/>
          <a:lstStyle>
            <a:lvl1pPr defTabSz="457153">
              <a:defRPr>
                <a:latin typeface="Arial" charset="0"/>
                <a:ea typeface="ＭＳ Ｐゴシック" charset="0"/>
                <a:cs typeface="ＭＳ Ｐゴシック" charset="0"/>
              </a:defRPr>
            </a:lvl1pPr>
          </a:lstStyle>
          <a:p>
            <a:pPr>
              <a:defRPr/>
            </a:pPr>
            <a:fld id="{E03025B0-C645-2A44-8F19-D43688122AAA}" type="slidenum">
              <a:rPr lang="en-US"/>
              <a:pPr>
                <a:defRPr/>
              </a:pPr>
              <a:t>‹#›</a:t>
            </a:fld>
            <a:endParaRPr lang="en-US" dirty="0"/>
          </a:p>
        </p:txBody>
      </p:sp>
    </p:spTree>
    <p:extLst>
      <p:ext uri="{BB962C8B-B14F-4D97-AF65-F5344CB8AC3E}">
        <p14:creationId xmlns:p14="http://schemas.microsoft.com/office/powerpoint/2010/main" val="35097245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334000"/>
            <a:ext cx="5486400" cy="566738"/>
          </a:xfrm>
        </p:spPr>
        <p:txBody>
          <a:bodyPr anchor="b"/>
          <a:lstStyle>
            <a:lvl1pPr algn="l">
              <a:defRPr sz="24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792288" y="5900738"/>
            <a:ext cx="5486400" cy="804862"/>
          </a:xfrm>
        </p:spPr>
        <p:txBody>
          <a:bodyPr>
            <a:normAutofit/>
          </a:bodyPr>
          <a:lstStyle>
            <a:lvl1pPr marL="0" indent="0">
              <a:buNone/>
              <a:defRPr sz="16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9" name="Media Placeholder 8"/>
          <p:cNvSpPr>
            <a:spLocks noGrp="1"/>
          </p:cNvSpPr>
          <p:nvPr>
            <p:ph type="media" sz="quarter" idx="13"/>
          </p:nvPr>
        </p:nvSpPr>
        <p:spPr>
          <a:xfrm>
            <a:off x="1790700" y="1155700"/>
            <a:ext cx="5486400" cy="4114800"/>
          </a:xfrm>
        </p:spPr>
        <p:txBody>
          <a:bodyPr rtlCol="0">
            <a:normAutofit/>
          </a:bodyPr>
          <a:lstStyle/>
          <a:p>
            <a:pPr lvl="0"/>
            <a:r>
              <a:rPr lang="en-US" noProof="0" smtClean="0"/>
              <a:t>Click icon to add media</a:t>
            </a:r>
            <a:endParaRPr lang="en-US" noProof="0"/>
          </a:p>
        </p:txBody>
      </p:sp>
      <p:sp>
        <p:nvSpPr>
          <p:cNvPr id="5" name="Footer Placeholder 4"/>
          <p:cNvSpPr>
            <a:spLocks noGrp="1"/>
          </p:cNvSpPr>
          <p:nvPr>
            <p:ph type="ftr" sz="quarter" idx="14"/>
          </p:nvPr>
        </p:nvSpPr>
        <p:spPr>
          <a:xfrm>
            <a:off x="457200" y="6356351"/>
            <a:ext cx="5562600" cy="365125"/>
          </a:xfrm>
          <a:prstGeom prst="rect">
            <a:avLst/>
          </a:prstGeom>
        </p:spPr>
        <p:txBody>
          <a:bodyPr lIns="91430" tIns="45715" rIns="91430" bIns="45715"/>
          <a:lstStyle>
            <a:lvl1pPr defTabSz="914305">
              <a:defRPr>
                <a:solidFill>
                  <a:prstClr val="black"/>
                </a:solidFill>
                <a:latin typeface="Arial" pitchFamily="34" charset="0"/>
                <a:ea typeface="ＭＳ Ｐゴシック"/>
                <a:cs typeface="ＭＳ Ｐゴシック"/>
              </a:defRPr>
            </a:lvl1pPr>
          </a:lstStyle>
          <a:p>
            <a:pPr eaLnBrk="1" hangingPunct="1">
              <a:defRPr/>
            </a:pPr>
            <a:r>
              <a:rPr lang="en-US" sz="1800"/>
              <a:t>October 27, 2010</a:t>
            </a:r>
          </a:p>
        </p:txBody>
      </p:sp>
      <p:sp>
        <p:nvSpPr>
          <p:cNvPr id="6" name="Slide Number Placeholder 5"/>
          <p:cNvSpPr>
            <a:spLocks noGrp="1"/>
          </p:cNvSpPr>
          <p:nvPr>
            <p:ph type="sldNum" sz="quarter" idx="15"/>
          </p:nvPr>
        </p:nvSpPr>
        <p:spPr>
          <a:xfrm>
            <a:off x="7010400" y="6356351"/>
            <a:ext cx="1905000" cy="365125"/>
          </a:xfrm>
        </p:spPr>
        <p:txBody>
          <a:bodyPr/>
          <a:lstStyle>
            <a:lvl1pPr defTabSz="457153">
              <a:defRPr>
                <a:latin typeface="Arial" charset="0"/>
                <a:ea typeface="ＭＳ Ｐゴシック"/>
                <a:cs typeface="ＭＳ Ｐゴシック"/>
              </a:defRPr>
            </a:lvl1pPr>
          </a:lstStyle>
          <a:p>
            <a:pPr>
              <a:defRPr/>
            </a:pPr>
            <a:fld id="{30E3DDE2-37F5-8447-87F5-9426048F50AC}" type="slidenum">
              <a:rPr lang="en-US"/>
              <a:pPr>
                <a:defRPr/>
              </a:pPr>
              <a:t>‹#›</a:t>
            </a:fld>
            <a:endParaRPr lang="en-US"/>
          </a:p>
        </p:txBody>
      </p:sp>
    </p:spTree>
    <p:extLst>
      <p:ext uri="{BB962C8B-B14F-4D97-AF65-F5344CB8AC3E}">
        <p14:creationId xmlns:p14="http://schemas.microsoft.com/office/powerpoint/2010/main" val="3241980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167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7126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4369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lIns="91430" tIns="45715" rIns="91430" bIns="45715"/>
          <a:lstStyle>
            <a:lvl1pPr defTabSz="914305">
              <a:defRPr>
                <a:solidFill>
                  <a:prstClr val="black"/>
                </a:solidFill>
                <a:latin typeface="Arial" pitchFamily="34" charset="0"/>
                <a:ea typeface="ＭＳ Ｐゴシック"/>
                <a:cs typeface="ＭＳ Ｐゴシック"/>
              </a:defRPr>
            </a:lvl1pPr>
          </a:lstStyle>
          <a:p>
            <a:pPr eaLnBrk="1" hangingPunct="1">
              <a:defRPr/>
            </a:pPr>
            <a:fld id="{FF2F2761-EF84-AB48-AE26-4BF9B00E73CF}" type="datetime1">
              <a:rPr lang="en-US" sz="1800"/>
              <a:pPr eaLnBrk="1" hangingPunct="1">
                <a:defRPr/>
              </a:pPr>
              <a:t>1/23/14</a:t>
            </a:fld>
            <a:endParaRPr lang="en-US" sz="1800"/>
          </a:p>
        </p:txBody>
      </p:sp>
      <p:sp>
        <p:nvSpPr>
          <p:cNvPr id="5" name="Footer Placeholder 4"/>
          <p:cNvSpPr>
            <a:spLocks noGrp="1"/>
          </p:cNvSpPr>
          <p:nvPr>
            <p:ph type="ftr" sz="quarter" idx="11"/>
          </p:nvPr>
        </p:nvSpPr>
        <p:spPr>
          <a:xfrm>
            <a:off x="3124200" y="6356351"/>
            <a:ext cx="2895600" cy="365125"/>
          </a:xfrm>
          <a:prstGeom prst="rect">
            <a:avLst/>
          </a:prstGeom>
        </p:spPr>
        <p:txBody>
          <a:bodyPr lIns="91430" tIns="45715" rIns="91430" bIns="45715"/>
          <a:lstStyle>
            <a:lvl1pPr defTabSz="914305">
              <a:defRPr>
                <a:solidFill>
                  <a:prstClr val="black"/>
                </a:solidFill>
                <a:latin typeface="Arial" pitchFamily="34" charset="0"/>
                <a:ea typeface="ＭＳ Ｐゴシック"/>
                <a:cs typeface="ＭＳ Ｐゴシック"/>
              </a:defRPr>
            </a:lvl1pPr>
          </a:lstStyle>
          <a:p>
            <a:pPr eaLnBrk="1" hangingPunct="1">
              <a:defRPr/>
            </a:pPr>
            <a:endParaRPr lang="en-US" sz="1800"/>
          </a:p>
        </p:txBody>
      </p:sp>
      <p:sp>
        <p:nvSpPr>
          <p:cNvPr id="6" name="Slide Number Placeholder 5"/>
          <p:cNvSpPr>
            <a:spLocks noGrp="1"/>
          </p:cNvSpPr>
          <p:nvPr>
            <p:ph type="sldNum" sz="quarter" idx="12"/>
          </p:nvPr>
        </p:nvSpPr>
        <p:spPr/>
        <p:txBody>
          <a:bodyPr/>
          <a:lstStyle>
            <a:lvl1pPr defTabSz="457153">
              <a:defRPr>
                <a:latin typeface="Arial" charset="0"/>
                <a:ea typeface="ＭＳ Ｐゴシック" charset="0"/>
                <a:cs typeface="ＭＳ Ｐゴシック" charset="0"/>
              </a:defRPr>
            </a:lvl1pPr>
          </a:lstStyle>
          <a:p>
            <a:pPr>
              <a:defRPr/>
            </a:pPr>
            <a:fld id="{4E73EE0C-63F2-E244-8372-DAAF3DBA66EA}" type="slidenum">
              <a:rPr lang="en-US"/>
              <a:pPr>
                <a:defRPr/>
              </a:pPr>
              <a:t>‹#›</a:t>
            </a:fld>
            <a:endParaRPr lang="en-US"/>
          </a:p>
        </p:txBody>
      </p:sp>
    </p:spTree>
    <p:extLst>
      <p:ext uri="{BB962C8B-B14F-4D97-AF65-F5344CB8AC3E}">
        <p14:creationId xmlns:p14="http://schemas.microsoft.com/office/powerpoint/2010/main" val="19377816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85800" y="6248400"/>
            <a:ext cx="1905000" cy="457200"/>
          </a:xfrm>
          <a:prstGeom prst="rect">
            <a:avLst/>
          </a:prstGeom>
        </p:spPr>
        <p:txBody>
          <a:bodyPr lIns="91430" tIns="45715" rIns="91430" bIns="45715"/>
          <a:lstStyle>
            <a:lvl1pPr defTabSz="914305">
              <a:defRPr>
                <a:solidFill>
                  <a:prstClr val="black"/>
                </a:solidFill>
                <a:latin typeface="Arial" pitchFamily="34" charset="0"/>
                <a:ea typeface="ＭＳ Ｐゴシック"/>
                <a:cs typeface="ＭＳ Ｐゴシック"/>
              </a:defRPr>
            </a:lvl1pPr>
          </a:lstStyle>
          <a:p>
            <a:pPr eaLnBrk="1" hangingPunct="1">
              <a:defRPr/>
            </a:pPr>
            <a:endParaRPr lang="en-US" sz="1800"/>
          </a:p>
        </p:txBody>
      </p:sp>
      <p:sp>
        <p:nvSpPr>
          <p:cNvPr id="4" name="Footer Placeholder 3"/>
          <p:cNvSpPr>
            <a:spLocks noGrp="1"/>
          </p:cNvSpPr>
          <p:nvPr>
            <p:ph type="ftr" sz="quarter" idx="11"/>
          </p:nvPr>
        </p:nvSpPr>
        <p:spPr>
          <a:xfrm>
            <a:off x="3124200" y="6248400"/>
            <a:ext cx="2895600" cy="457200"/>
          </a:xfrm>
          <a:prstGeom prst="rect">
            <a:avLst/>
          </a:prstGeom>
        </p:spPr>
        <p:txBody>
          <a:bodyPr lIns="91430" tIns="45715" rIns="91430" bIns="45715"/>
          <a:lstStyle>
            <a:lvl1pPr defTabSz="914305">
              <a:defRPr>
                <a:solidFill>
                  <a:prstClr val="black"/>
                </a:solidFill>
                <a:latin typeface="Arial" pitchFamily="34" charset="0"/>
                <a:ea typeface="ＭＳ Ｐゴシック"/>
                <a:cs typeface="ＭＳ Ｐゴシック"/>
              </a:defRPr>
            </a:lvl1pPr>
          </a:lstStyle>
          <a:p>
            <a:pPr eaLnBrk="1" hangingPunct="1">
              <a:defRPr/>
            </a:pPr>
            <a:endParaRPr lang="en-US" sz="1800"/>
          </a:p>
        </p:txBody>
      </p:sp>
      <p:sp>
        <p:nvSpPr>
          <p:cNvPr id="5" name="Slide Number Placeholder 4"/>
          <p:cNvSpPr>
            <a:spLocks noGrp="1"/>
          </p:cNvSpPr>
          <p:nvPr>
            <p:ph type="sldNum" sz="quarter" idx="12"/>
          </p:nvPr>
        </p:nvSpPr>
        <p:spPr/>
        <p:txBody>
          <a:bodyPr/>
          <a:lstStyle>
            <a:lvl1pPr defTabSz="457153">
              <a:defRPr>
                <a:latin typeface="Arial" charset="0"/>
                <a:ea typeface="ＭＳ Ｐゴシック" charset="0"/>
                <a:cs typeface="ＭＳ Ｐゴシック" charset="0"/>
              </a:defRPr>
            </a:lvl1pPr>
          </a:lstStyle>
          <a:p>
            <a:pPr>
              <a:defRPr/>
            </a:pPr>
            <a:fld id="{F47F26AA-E20D-7F4F-BC3D-6B3C902DCD12}" type="slidenum">
              <a:rPr lang="en-US"/>
              <a:pPr>
                <a:defRPr/>
              </a:pPr>
              <a:t>‹#›</a:t>
            </a:fld>
            <a:endParaRPr lang="en-US"/>
          </a:p>
        </p:txBody>
      </p:sp>
    </p:spTree>
    <p:extLst>
      <p:ext uri="{BB962C8B-B14F-4D97-AF65-F5344CB8AC3E}">
        <p14:creationId xmlns:p14="http://schemas.microsoft.com/office/powerpoint/2010/main" val="42591060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0990C475-5B37-EB4F-A9F9-218C362BC2B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18386396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36B53A51-E253-704D-AFF9-C6EA6BBA5262}"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273941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D8B43DBD-92B3-3142-AB74-0CB1B8D70DC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8931927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eaLnBrk="0" hangingPunct="0">
              <a:defRPr/>
            </a:lvl1pPr>
          </a:lstStyle>
          <a:p>
            <a:fld id="{B7CF64B2-6338-4E45-AAE6-74C6B13B87C1}"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6933550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eaLnBrk="0" hangingPunct="0">
              <a:defRPr/>
            </a:lvl1pPr>
          </a:lstStyle>
          <a:p>
            <a:fld id="{5D0F10E5-3F0B-BD4D-9190-189D1218DF55}"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42092594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eaLnBrk="0" hangingPunct="0">
              <a:defRPr/>
            </a:lvl1pPr>
          </a:lstStyle>
          <a:p>
            <a:fld id="{3B452C06-EBD9-374E-9BB6-6BD28A9EC7FE}" type="slidenum">
              <a:rPr lang="en-GB"/>
              <a:pPr/>
              <a:t>‹#›</a:t>
            </a:fld>
            <a:endParaRPr lang="en-GB"/>
          </a:p>
        </p:txBody>
      </p:sp>
      <p:sp>
        <p:nvSpPr>
          <p:cNvPr id="8" name="Rectangle 7"/>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7045383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4DEA6482-1968-0940-96B2-3BD98F9418F7}" type="slidenum">
              <a:rPr lang="en-GB"/>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41987738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eaLnBrk="0" hangingPunct="0">
              <a:defRPr/>
            </a:lvl1pPr>
          </a:lstStyle>
          <a:p>
            <a:fld id="{B19F6A6C-F3D9-194B-AC13-C9B747A17D42}" type="slidenum">
              <a:rPr lang="en-GB"/>
              <a:pPr/>
              <a:t>‹#›</a:t>
            </a:fld>
            <a:endParaRPr lang="en-GB"/>
          </a:p>
        </p:txBody>
      </p:sp>
      <p:sp>
        <p:nvSpPr>
          <p:cNvPr id="3" name="Rectangle 2"/>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40018328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91E387F9-A615-8F42-8472-FBF75AA34D4A}"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6104375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4CF270CC-036C-FB49-9510-D7F8C4A0E154}"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0526039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3153A431-FA72-B84E-B73D-41462B7A24F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18007351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D8B43DBD-92B3-3142-AB74-0CB1B8D70DC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6947152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2018BBC8-D79F-9644-9C34-7F30926F09C8}" type="slidenum">
              <a:rPr lang="en-GB"/>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1546746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2018BBC8-D79F-9644-9C34-7F30926F09C8}" type="slidenum">
              <a:rPr lang="en-GB"/>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4548044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0990C475-5B37-EB4F-A9F9-218C362BC2B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4735357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36B53A51-E253-704D-AFF9-C6EA6BBA5262}"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12405402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eaLnBrk="0" hangingPunct="0">
              <a:defRPr/>
            </a:lvl1pPr>
          </a:lstStyle>
          <a:p>
            <a:fld id="{B7CF64B2-6338-4E45-AAE6-74C6B13B87C1}"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0050046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eaLnBrk="0" hangingPunct="0">
              <a:defRPr/>
            </a:lvl1pPr>
          </a:lstStyle>
          <a:p>
            <a:fld id="{5D0F10E5-3F0B-BD4D-9190-189D1218DF55}"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4436398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eaLnBrk="0" hangingPunct="0">
              <a:defRPr/>
            </a:lvl1pPr>
          </a:lstStyle>
          <a:p>
            <a:fld id="{3B452C06-EBD9-374E-9BB6-6BD28A9EC7FE}" type="slidenum">
              <a:rPr lang="en-GB"/>
              <a:pPr/>
              <a:t>‹#›</a:t>
            </a:fld>
            <a:endParaRPr lang="en-GB"/>
          </a:p>
        </p:txBody>
      </p:sp>
      <p:sp>
        <p:nvSpPr>
          <p:cNvPr id="8" name="Rectangle 7"/>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3397985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4DEA6482-1968-0940-96B2-3BD98F9418F7}" type="slidenum">
              <a:rPr lang="en-GB"/>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67773542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eaLnBrk="0" hangingPunct="0">
              <a:defRPr/>
            </a:lvl1pPr>
          </a:lstStyle>
          <a:p>
            <a:fld id="{B19F6A6C-F3D9-194B-AC13-C9B747A17D42}" type="slidenum">
              <a:rPr lang="en-GB"/>
              <a:pPr/>
              <a:t>‹#›</a:t>
            </a:fld>
            <a:endParaRPr lang="en-GB"/>
          </a:p>
        </p:txBody>
      </p:sp>
      <p:sp>
        <p:nvSpPr>
          <p:cNvPr id="3" name="Rectangle 2"/>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6081272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91E387F9-A615-8F42-8472-FBF75AA34D4A}"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104463293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4CF270CC-036C-FB49-9510-D7F8C4A0E154}"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0718710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3153A431-FA72-B84E-B73D-41462B7A24F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348250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fld id="{C8982DEB-2508-BF4B-A61D-AC48B8766589}" type="slidenum">
              <a:rPr lang="en-GB"/>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extLst>
      <p:ext uri="{BB962C8B-B14F-4D97-AF65-F5344CB8AC3E}">
        <p14:creationId xmlns:p14="http://schemas.microsoft.com/office/powerpoint/2010/main" val="353114817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D8B43DBD-92B3-3142-AB74-0CB1B8D70DC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8320853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2018BBC8-D79F-9644-9C34-7F30926F09C8}" type="slidenum">
              <a:rPr lang="en-GB"/>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1574050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0990C475-5B37-EB4F-A9F9-218C362BC2B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198243832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36B53A51-E253-704D-AFF9-C6EA6BBA5262}"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17680584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eaLnBrk="0" hangingPunct="0">
              <a:defRPr/>
            </a:lvl1pPr>
          </a:lstStyle>
          <a:p>
            <a:fld id="{B7CF64B2-6338-4E45-AAE6-74C6B13B87C1}"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40001151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eaLnBrk="0" hangingPunct="0">
              <a:defRPr/>
            </a:lvl1pPr>
          </a:lstStyle>
          <a:p>
            <a:fld id="{5D0F10E5-3F0B-BD4D-9190-189D1218DF55}"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60161309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eaLnBrk="0" hangingPunct="0">
              <a:defRPr/>
            </a:lvl1pPr>
          </a:lstStyle>
          <a:p>
            <a:fld id="{3B452C06-EBD9-374E-9BB6-6BD28A9EC7FE}" type="slidenum">
              <a:rPr lang="en-GB"/>
              <a:pPr/>
              <a:t>‹#›</a:t>
            </a:fld>
            <a:endParaRPr lang="en-GB"/>
          </a:p>
        </p:txBody>
      </p:sp>
      <p:sp>
        <p:nvSpPr>
          <p:cNvPr id="8" name="Rectangle 7"/>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1749012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4DEA6482-1968-0940-96B2-3BD98F9418F7}" type="slidenum">
              <a:rPr lang="en-GB"/>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6990968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eaLnBrk="0" hangingPunct="0">
              <a:defRPr/>
            </a:lvl1pPr>
          </a:lstStyle>
          <a:p>
            <a:fld id="{B19F6A6C-F3D9-194B-AC13-C9B747A17D42}" type="slidenum">
              <a:rPr lang="en-GB"/>
              <a:pPr/>
              <a:t>‹#›</a:t>
            </a:fld>
            <a:endParaRPr lang="en-GB"/>
          </a:p>
        </p:txBody>
      </p:sp>
      <p:sp>
        <p:nvSpPr>
          <p:cNvPr id="3" name="Rectangle 2"/>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16257999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91E387F9-A615-8F42-8472-FBF75AA34D4A}"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36030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fld id="{48D9A1FF-3D13-D447-A94C-2EFDC2A23EAD}" type="slidenum">
              <a:rPr lang="en-GB"/>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extLst>
      <p:ext uri="{BB962C8B-B14F-4D97-AF65-F5344CB8AC3E}">
        <p14:creationId xmlns:p14="http://schemas.microsoft.com/office/powerpoint/2010/main" val="103595398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4CF270CC-036C-FB49-9510-D7F8C4A0E154}"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2069201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3153A431-FA72-B84E-B73D-41462B7A24F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7931451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D8B43DBD-92B3-3142-AB74-0CB1B8D70DC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10025770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2018BBC8-D79F-9644-9C34-7F30926F09C8}" type="slidenum">
              <a:rPr lang="en-GB"/>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8707486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0990C475-5B37-EB4F-A9F9-218C362BC2B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11042666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36B53A51-E253-704D-AFF9-C6EA6BBA5262}"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53764650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eaLnBrk="0" hangingPunct="0">
              <a:defRPr/>
            </a:lvl1pPr>
          </a:lstStyle>
          <a:p>
            <a:fld id="{B7CF64B2-6338-4E45-AAE6-74C6B13B87C1}"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91350158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eaLnBrk="0" hangingPunct="0">
              <a:defRPr/>
            </a:lvl1pPr>
          </a:lstStyle>
          <a:p>
            <a:fld id="{5D0F10E5-3F0B-BD4D-9190-189D1218DF55}"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10522374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eaLnBrk="0" hangingPunct="0">
              <a:defRPr/>
            </a:lvl1pPr>
          </a:lstStyle>
          <a:p>
            <a:fld id="{3B452C06-EBD9-374E-9BB6-6BD28A9EC7FE}" type="slidenum">
              <a:rPr lang="en-GB"/>
              <a:pPr/>
              <a:t>‹#›</a:t>
            </a:fld>
            <a:endParaRPr lang="en-GB"/>
          </a:p>
        </p:txBody>
      </p:sp>
      <p:sp>
        <p:nvSpPr>
          <p:cNvPr id="8" name="Rectangle 7"/>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13715637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4DEA6482-1968-0940-96B2-3BD98F9418F7}" type="slidenum">
              <a:rPr lang="en-GB"/>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000969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p:txBody>
          <a:bodyPr/>
          <a:lstStyle>
            <a:lvl1pPr eaLnBrk="0" hangingPunct="0">
              <a:defRPr/>
            </a:lvl1pPr>
          </a:lstStyle>
          <a:p>
            <a:fld id="{EFBA4D76-4E9E-8440-A6BD-72B3525BE3E8}" type="slidenum">
              <a:rPr lang="en-GB"/>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extLst>
      <p:ext uri="{BB962C8B-B14F-4D97-AF65-F5344CB8AC3E}">
        <p14:creationId xmlns:p14="http://schemas.microsoft.com/office/powerpoint/2010/main" val="296638646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eaLnBrk="0" hangingPunct="0">
              <a:defRPr/>
            </a:lvl1pPr>
          </a:lstStyle>
          <a:p>
            <a:fld id="{B19F6A6C-F3D9-194B-AC13-C9B747A17D42}" type="slidenum">
              <a:rPr lang="en-GB"/>
              <a:pPr/>
              <a:t>‹#›</a:t>
            </a:fld>
            <a:endParaRPr lang="en-GB"/>
          </a:p>
        </p:txBody>
      </p:sp>
      <p:sp>
        <p:nvSpPr>
          <p:cNvPr id="3" name="Rectangle 2"/>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38785785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91E387F9-A615-8F42-8472-FBF75AA34D4A}"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6227346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4CF270CC-036C-FB49-9510-D7F8C4A0E154}"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18806027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3153A431-FA72-B84E-B73D-41462B7A24F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5054096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D8B43DBD-92B3-3142-AB74-0CB1B8D70DC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63124284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2018BBC8-D79F-9644-9C34-7F30926F09C8}" type="slidenum">
              <a:rPr lang="en-GB"/>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54691156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0990C475-5B37-EB4F-A9F9-218C362BC2B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910350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36B53A51-E253-704D-AFF9-C6EA6BBA5262}"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7157825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eaLnBrk="0" hangingPunct="0">
              <a:defRPr/>
            </a:lvl1pPr>
          </a:lstStyle>
          <a:p>
            <a:fld id="{B7CF64B2-6338-4E45-AAE6-74C6B13B87C1}"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6943347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eaLnBrk="0" hangingPunct="0">
              <a:defRPr/>
            </a:lvl1pPr>
          </a:lstStyle>
          <a:p>
            <a:fld id="{5D0F10E5-3F0B-BD4D-9190-189D1218DF55}"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986338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p:txBody>
          <a:bodyPr/>
          <a:lstStyle>
            <a:lvl1pPr eaLnBrk="0" hangingPunct="0">
              <a:defRPr/>
            </a:lvl1pPr>
          </a:lstStyle>
          <a:p>
            <a:fld id="{D6C0A821-AB85-A143-8ED5-F247F2B1FB6D}" type="slidenum">
              <a:rPr lang="en-GB"/>
              <a:pPr/>
              <a:t>‹#›</a:t>
            </a:fld>
            <a:endParaRPr lang="en-GB"/>
          </a:p>
        </p:txBody>
      </p:sp>
      <p:sp>
        <p:nvSpPr>
          <p:cNvPr id="6"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extLst>
      <p:ext uri="{BB962C8B-B14F-4D97-AF65-F5344CB8AC3E}">
        <p14:creationId xmlns:p14="http://schemas.microsoft.com/office/powerpoint/2010/main" val="206349312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eaLnBrk="0" hangingPunct="0">
              <a:defRPr/>
            </a:lvl1pPr>
          </a:lstStyle>
          <a:p>
            <a:fld id="{3B452C06-EBD9-374E-9BB6-6BD28A9EC7FE}" type="slidenum">
              <a:rPr lang="en-GB"/>
              <a:pPr/>
              <a:t>‹#›</a:t>
            </a:fld>
            <a:endParaRPr lang="en-GB"/>
          </a:p>
        </p:txBody>
      </p:sp>
      <p:sp>
        <p:nvSpPr>
          <p:cNvPr id="8" name="Rectangle 7"/>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2526019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4DEA6482-1968-0940-96B2-3BD98F9418F7}" type="slidenum">
              <a:rPr lang="en-GB"/>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59812470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eaLnBrk="0" hangingPunct="0">
              <a:defRPr/>
            </a:lvl1pPr>
          </a:lstStyle>
          <a:p>
            <a:fld id="{B19F6A6C-F3D9-194B-AC13-C9B747A17D42}" type="slidenum">
              <a:rPr lang="en-GB"/>
              <a:pPr/>
              <a:t>‹#›</a:t>
            </a:fld>
            <a:endParaRPr lang="en-GB"/>
          </a:p>
        </p:txBody>
      </p:sp>
      <p:sp>
        <p:nvSpPr>
          <p:cNvPr id="3" name="Rectangle 2"/>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142913040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91E387F9-A615-8F42-8472-FBF75AA34D4A}"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70902851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4CF270CC-036C-FB49-9510-D7F8C4A0E154}"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59992592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3153A431-FA72-B84E-B73D-41462B7A24F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66036335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D8B43DBD-92B3-3142-AB74-0CB1B8D70DC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40744452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2018BBC8-D79F-9644-9C34-7F30926F09C8}" type="slidenum">
              <a:rPr lang="en-GB"/>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6667318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sz="half" idx="1"/>
          </p:nvPr>
        </p:nvSpPr>
        <p:spPr>
          <a:xfrm>
            <a:off x="457200" y="1600203"/>
            <a:ext cx="8458200" cy="4525963"/>
          </a:xfrm>
        </p:spPr>
        <p:txBody>
          <a:bodyPr/>
          <a:lstStyle>
            <a:lvl1pPr>
              <a:defRPr sz="2800">
                <a:latin typeface="Calibri" pitchFamily="34" charset="0"/>
              </a:defRPr>
            </a:lvl1pPr>
            <a:lvl2pPr>
              <a:defRPr sz="2400">
                <a:solidFill>
                  <a:schemeClr val="accent1">
                    <a:lumMod val="75000"/>
                  </a:schemeClr>
                </a:solidFill>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a:xfrm>
            <a:off x="456480" y="6356827"/>
            <a:ext cx="5562720" cy="364359"/>
          </a:xfrm>
          <a:prstGeom prst="rect">
            <a:avLst/>
          </a:prstGeom>
        </p:spPr>
        <p:txBody>
          <a:bodyPr vert="horz" wrap="square" lIns="91410" tIns="45706" rIns="91410" bIns="45706" numCol="1" anchor="t" anchorCtr="0" compatLnSpc="1">
            <a:prstTxWarp prst="textNoShape">
              <a:avLst/>
            </a:prstTxWarp>
          </a:bodyPr>
          <a:lstStyle>
            <a:lvl1pPr defTabSz="407484" fontAlgn="base" hangingPunct="1">
              <a:lnSpc>
                <a:spcPct val="100000"/>
              </a:lnSpc>
              <a:spcBef>
                <a:spcPct val="0"/>
              </a:spcBef>
              <a:spcAft>
                <a:spcPct val="0"/>
              </a:spcAft>
              <a:buClrTx/>
              <a:buSzTx/>
              <a:buFontTx/>
              <a:buNone/>
              <a:defRPr sz="1200">
                <a:solidFill>
                  <a:srgbClr val="7F7F7F"/>
                </a:solidFill>
                <a:latin typeface="Arial" charset="0"/>
                <a:ea typeface="ＭＳ Ｐゴシック" charset="-128"/>
                <a:cs typeface="ＭＳ Ｐゴシック" charset="-128"/>
              </a:defRPr>
            </a:lvl1pPr>
          </a:lstStyle>
          <a:p>
            <a:pPr>
              <a:defRPr/>
            </a:pPr>
            <a:r>
              <a:rPr lang="en-US" dirty="0" smtClean="0"/>
              <a:t>October 27, 2010</a:t>
            </a:r>
            <a:endParaRPr lang="en-US" dirty="0"/>
          </a:p>
        </p:txBody>
      </p:sp>
      <p:sp>
        <p:nvSpPr>
          <p:cNvPr id="6" name="Slide Number Placeholder 2"/>
          <p:cNvSpPr>
            <a:spLocks noGrp="1"/>
          </p:cNvSpPr>
          <p:nvPr userDrawn="1">
            <p:ph type="sldNum" sz="quarter" idx="11"/>
          </p:nvPr>
        </p:nvSpPr>
        <p:spPr>
          <a:xfrm>
            <a:off x="7009922" y="6356827"/>
            <a:ext cx="1905120" cy="364359"/>
          </a:xfrm>
        </p:spPr>
        <p:txBody>
          <a:bodyPr/>
          <a:lstStyle>
            <a:lvl1pPr algn="r" hangingPunct="0">
              <a:lnSpc>
                <a:spcPct val="93000"/>
              </a:lnSpc>
              <a:buClr>
                <a:srgbClr val="000000"/>
              </a:buClr>
              <a:buSzPct val="100000"/>
              <a:buFont typeface="Times New Roman" charset="0"/>
              <a:buNone/>
              <a:defRPr sz="1100">
                <a:solidFill>
                  <a:prstClr val="black">
                    <a:lumMod val="75000"/>
                    <a:lumOff val="25000"/>
                  </a:prstClr>
                </a:solidFill>
                <a:ea typeface="ＭＳ Ｐゴシック"/>
                <a:cs typeface="ＭＳ Ｐゴシック"/>
              </a:defRPr>
            </a:lvl1pPr>
          </a:lstStyle>
          <a:p>
            <a:pPr>
              <a:defRPr/>
            </a:pPr>
            <a:fld id="{66384F0A-7696-3F4E-9C60-9C3431D8141F}" type="slidenum">
              <a:rPr lang="en-US"/>
              <a:pPr>
                <a:defRPr/>
              </a:pPr>
              <a:t>‹#›</a:t>
            </a:fld>
            <a:endParaRPr lang="en-US" dirty="0"/>
          </a:p>
        </p:txBody>
      </p:sp>
    </p:spTree>
    <p:extLst>
      <p:ext uri="{BB962C8B-B14F-4D97-AF65-F5344CB8AC3E}">
        <p14:creationId xmlns:p14="http://schemas.microsoft.com/office/powerpoint/2010/main" val="383042680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sz="half" idx="1"/>
          </p:nvPr>
        </p:nvSpPr>
        <p:spPr>
          <a:xfrm>
            <a:off x="457200" y="1600203"/>
            <a:ext cx="8458200" cy="4525963"/>
          </a:xfrm>
        </p:spPr>
        <p:txBody>
          <a:bodyPr/>
          <a:lstStyle>
            <a:lvl1pPr>
              <a:defRPr sz="2800">
                <a:latin typeface="Calibri" pitchFamily="34" charset="0"/>
              </a:defRPr>
            </a:lvl1pPr>
            <a:lvl2pPr>
              <a:defRPr sz="2400">
                <a:solidFill>
                  <a:schemeClr val="accent1">
                    <a:lumMod val="75000"/>
                  </a:schemeClr>
                </a:solidFill>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a:xfrm>
            <a:off x="456480" y="6356827"/>
            <a:ext cx="5562720" cy="364359"/>
          </a:xfrm>
          <a:prstGeom prst="rect">
            <a:avLst/>
          </a:prstGeom>
        </p:spPr>
        <p:txBody>
          <a:bodyPr vert="horz" wrap="square" lIns="91410" tIns="45706" rIns="91410" bIns="45706" numCol="1" anchor="t" anchorCtr="0" compatLnSpc="1">
            <a:prstTxWarp prst="textNoShape">
              <a:avLst/>
            </a:prstTxWarp>
          </a:bodyPr>
          <a:lstStyle>
            <a:lvl1pPr defTabSz="407484" fontAlgn="base" hangingPunct="1">
              <a:lnSpc>
                <a:spcPct val="100000"/>
              </a:lnSpc>
              <a:spcBef>
                <a:spcPct val="0"/>
              </a:spcBef>
              <a:spcAft>
                <a:spcPct val="0"/>
              </a:spcAft>
              <a:buClrTx/>
              <a:buSzTx/>
              <a:buFontTx/>
              <a:buNone/>
              <a:defRPr sz="1200">
                <a:solidFill>
                  <a:srgbClr val="7F7F7F"/>
                </a:solidFill>
                <a:latin typeface="Arial" charset="0"/>
                <a:ea typeface="ＭＳ Ｐゴシック" charset="-128"/>
                <a:cs typeface="ＭＳ Ｐゴシック" charset="-128"/>
              </a:defRPr>
            </a:lvl1pPr>
          </a:lstStyle>
          <a:p>
            <a:pPr>
              <a:defRPr/>
            </a:pPr>
            <a:r>
              <a:rPr lang="en-US" dirty="0" smtClean="0"/>
              <a:t>October 27, 2010</a:t>
            </a:r>
            <a:endParaRPr lang="en-US" dirty="0"/>
          </a:p>
        </p:txBody>
      </p:sp>
      <p:sp>
        <p:nvSpPr>
          <p:cNvPr id="6" name="Slide Number Placeholder 2"/>
          <p:cNvSpPr>
            <a:spLocks noGrp="1"/>
          </p:cNvSpPr>
          <p:nvPr userDrawn="1">
            <p:ph type="sldNum" sz="quarter" idx="11"/>
          </p:nvPr>
        </p:nvSpPr>
        <p:spPr>
          <a:xfrm>
            <a:off x="7009922" y="6356827"/>
            <a:ext cx="1905120" cy="364359"/>
          </a:xfrm>
        </p:spPr>
        <p:txBody>
          <a:bodyPr/>
          <a:lstStyle>
            <a:lvl1pPr algn="r" hangingPunct="0">
              <a:lnSpc>
                <a:spcPct val="93000"/>
              </a:lnSpc>
              <a:buClr>
                <a:srgbClr val="000000"/>
              </a:buClr>
              <a:buSzPct val="100000"/>
              <a:buFont typeface="Times New Roman" charset="0"/>
              <a:buNone/>
              <a:defRPr sz="1100">
                <a:solidFill>
                  <a:prstClr val="black">
                    <a:lumMod val="75000"/>
                    <a:lumOff val="25000"/>
                  </a:prstClr>
                </a:solidFill>
                <a:ea typeface="ＭＳ Ｐゴシック"/>
                <a:cs typeface="ＭＳ Ｐゴシック"/>
              </a:defRPr>
            </a:lvl1pPr>
          </a:lstStyle>
          <a:p>
            <a:pPr>
              <a:defRPr/>
            </a:pPr>
            <a:fld id="{66384F0A-7696-3F4E-9C60-9C3431D8141F}" type="slidenum">
              <a:rPr lang="en-US"/>
              <a:pPr>
                <a:defRPr/>
              </a:pPr>
              <a:t>‹#›</a:t>
            </a:fld>
            <a:endParaRPr lang="en-US" dirty="0"/>
          </a:p>
        </p:txBody>
      </p:sp>
    </p:spTree>
    <p:extLst>
      <p:ext uri="{BB962C8B-B14F-4D97-AF65-F5344CB8AC3E}">
        <p14:creationId xmlns:p14="http://schemas.microsoft.com/office/powerpoint/2010/main" val="51701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p:txBody>
          <a:bodyPr/>
          <a:lstStyle>
            <a:lvl1pPr eaLnBrk="0" hangingPunct="0">
              <a:defRPr/>
            </a:lvl1pPr>
          </a:lstStyle>
          <a:p>
            <a:fld id="{68973E83-ADA6-BC4D-A94E-99F0F12CB0D8}" type="slidenum">
              <a:rPr lang="en-GB"/>
              <a:pPr/>
              <a:t>‹#›</a:t>
            </a:fld>
            <a:endParaRPr lang="en-GB"/>
          </a:p>
        </p:txBody>
      </p:sp>
      <p:sp>
        <p:nvSpPr>
          <p:cNvPr id="8"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extLst>
      <p:ext uri="{BB962C8B-B14F-4D97-AF65-F5344CB8AC3E}">
        <p14:creationId xmlns:p14="http://schemas.microsoft.com/office/powerpoint/2010/main" val="53424060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0990C475-5B37-EB4F-A9F9-218C362BC2B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110426666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0990C475-5B37-EB4F-A9F9-218C362BC2B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68410148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36B53A51-E253-704D-AFF9-C6EA6BBA5262}"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71596847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eaLnBrk="0" hangingPunct="0">
              <a:defRPr/>
            </a:lvl1pPr>
          </a:lstStyle>
          <a:p>
            <a:fld id="{B7CF64B2-6338-4E45-AAE6-74C6B13B87C1}"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57046990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eaLnBrk="0" hangingPunct="0">
              <a:defRPr/>
            </a:lvl1pPr>
          </a:lstStyle>
          <a:p>
            <a:fld id="{5D0F10E5-3F0B-BD4D-9190-189D1218DF55}"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43098490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eaLnBrk="0" hangingPunct="0">
              <a:defRPr/>
            </a:lvl1pPr>
          </a:lstStyle>
          <a:p>
            <a:fld id="{3B452C06-EBD9-374E-9BB6-6BD28A9EC7FE}" type="slidenum">
              <a:rPr lang="en-GB"/>
              <a:pPr/>
              <a:t>‹#›</a:t>
            </a:fld>
            <a:endParaRPr lang="en-GB"/>
          </a:p>
        </p:txBody>
      </p:sp>
      <p:sp>
        <p:nvSpPr>
          <p:cNvPr id="8" name="Rectangle 7"/>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65569664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4DEA6482-1968-0940-96B2-3BD98F9418F7}" type="slidenum">
              <a:rPr lang="en-GB"/>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0298514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eaLnBrk="0" hangingPunct="0">
              <a:defRPr/>
            </a:lvl1pPr>
          </a:lstStyle>
          <a:p>
            <a:fld id="{B19F6A6C-F3D9-194B-AC13-C9B747A17D42}" type="slidenum">
              <a:rPr lang="en-GB"/>
              <a:pPr/>
              <a:t>‹#›</a:t>
            </a:fld>
            <a:endParaRPr lang="en-GB"/>
          </a:p>
        </p:txBody>
      </p:sp>
      <p:sp>
        <p:nvSpPr>
          <p:cNvPr id="3" name="Rectangle 2"/>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45780117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91E387F9-A615-8F42-8472-FBF75AA34D4A}"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14804634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4CF270CC-036C-FB49-9510-D7F8C4A0E154}"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396459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p:txBody>
          <a:bodyPr/>
          <a:lstStyle>
            <a:lvl1pPr eaLnBrk="0" hangingPunct="0">
              <a:defRPr/>
            </a:lvl1pPr>
          </a:lstStyle>
          <a:p>
            <a:fld id="{32E48875-61E8-404C-9A00-1335D3AFEE4E}" type="slidenum">
              <a:rPr lang="en-GB"/>
              <a:pPr/>
              <a:t>‹#›</a:t>
            </a:fld>
            <a:endParaRPr lang="en-GB"/>
          </a:p>
        </p:txBody>
      </p:sp>
      <p:sp>
        <p:nvSpPr>
          <p:cNvPr id="4"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extLst>
      <p:ext uri="{BB962C8B-B14F-4D97-AF65-F5344CB8AC3E}">
        <p14:creationId xmlns:p14="http://schemas.microsoft.com/office/powerpoint/2010/main" val="32479333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3153A431-FA72-B84E-B73D-41462B7A24F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27817468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D8B43DBD-92B3-3142-AB74-0CB1B8D70DC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6246840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2018BBC8-D79F-9644-9C34-7F30926F09C8}" type="slidenum">
              <a:rPr lang="en-GB"/>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48109104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0990C475-5B37-EB4F-A9F9-218C362BC2B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44661910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36B53A51-E253-704D-AFF9-C6EA6BBA5262}"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15951034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eaLnBrk="0" hangingPunct="0">
              <a:defRPr/>
            </a:lvl1pPr>
          </a:lstStyle>
          <a:p>
            <a:fld id="{B7CF64B2-6338-4E45-AAE6-74C6B13B87C1}"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06011953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eaLnBrk="0" hangingPunct="0">
              <a:defRPr/>
            </a:lvl1pPr>
          </a:lstStyle>
          <a:p>
            <a:fld id="{5D0F10E5-3F0B-BD4D-9190-189D1218DF55}"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91901784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eaLnBrk="0" hangingPunct="0">
              <a:defRPr/>
            </a:lvl1pPr>
          </a:lstStyle>
          <a:p>
            <a:fld id="{3B452C06-EBD9-374E-9BB6-6BD28A9EC7FE}" type="slidenum">
              <a:rPr lang="en-GB"/>
              <a:pPr/>
              <a:t>‹#›</a:t>
            </a:fld>
            <a:endParaRPr lang="en-GB"/>
          </a:p>
        </p:txBody>
      </p:sp>
      <p:sp>
        <p:nvSpPr>
          <p:cNvPr id="8" name="Rectangle 7"/>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67479468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4DEA6482-1968-0940-96B2-3BD98F9418F7}" type="slidenum">
              <a:rPr lang="en-GB"/>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88380282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eaLnBrk="0" hangingPunct="0">
              <a:defRPr/>
            </a:lvl1pPr>
          </a:lstStyle>
          <a:p>
            <a:fld id="{B19F6A6C-F3D9-194B-AC13-C9B747A17D42}" type="slidenum">
              <a:rPr lang="en-GB"/>
              <a:pPr/>
              <a:t>‹#›</a:t>
            </a:fld>
            <a:endParaRPr lang="en-GB"/>
          </a:p>
        </p:txBody>
      </p:sp>
      <p:sp>
        <p:nvSpPr>
          <p:cNvPr id="3" name="Rectangle 2"/>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98142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eaLnBrk="0" hangingPunct="0">
              <a:defRPr/>
            </a:lvl1pPr>
          </a:lstStyle>
          <a:p>
            <a:fld id="{12197C49-131F-C248-89FB-703A974CC0C2}" type="slidenum">
              <a:rPr lang="en-GB"/>
              <a:pPr/>
              <a:t>‹#›</a:t>
            </a:fld>
            <a:endParaRPr lang="en-GB"/>
          </a:p>
        </p:txBody>
      </p:sp>
      <p:sp>
        <p:nvSpPr>
          <p:cNvPr id="3"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extLst>
      <p:ext uri="{BB962C8B-B14F-4D97-AF65-F5344CB8AC3E}">
        <p14:creationId xmlns:p14="http://schemas.microsoft.com/office/powerpoint/2010/main" val="318783349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91E387F9-A615-8F42-8472-FBF75AA34D4A}"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93259746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4CF270CC-036C-FB49-9510-D7F8C4A0E154}"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126543240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3153A431-FA72-B84E-B73D-41462B7A24F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426444175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D8B43DBD-92B3-3142-AB74-0CB1B8D70DC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89319276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2018BBC8-D79F-9644-9C34-7F30926F09C8}" type="slidenum">
              <a:rPr lang="en-GB"/>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45480442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eaLnBrk="0" hangingPunct="0">
              <a:defRPr>
                <a:ea typeface="+mn-ea"/>
              </a:defRPr>
            </a:lvl1pPr>
          </a:lstStyle>
          <a:p>
            <a:pPr>
              <a:defRPr/>
            </a:pPr>
            <a:fld id="{9C13EB32-4087-40C5-9416-B5B77E977700}" type="slidenum">
              <a:rPr lang="en-GB">
                <a:cs typeface="Arial"/>
              </a:rPr>
              <a:pPr>
                <a:defRPr/>
              </a:pPr>
              <a:t>‹#›</a:t>
            </a:fld>
            <a:endParaRPr lang="en-GB">
              <a:cs typeface="Arial"/>
            </a:endParaRPr>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5966285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ea typeface="+mn-ea"/>
              </a:defRPr>
            </a:lvl1pPr>
          </a:lstStyle>
          <a:p>
            <a:pPr>
              <a:defRPr/>
            </a:pPr>
            <a:fld id="{09BDFA89-216E-4B32-88CB-3AD1CE159C9B}" type="slidenum">
              <a:rPr lang="en-GB">
                <a:cs typeface="Arial"/>
              </a:rPr>
              <a:pPr>
                <a:defRPr/>
              </a:pPr>
              <a:t>‹#›</a:t>
            </a:fld>
            <a:endParaRPr lang="en-GB">
              <a:cs typeface="Arial"/>
            </a:endParaRPr>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10243591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eaLnBrk="0" hangingPunct="0">
              <a:defRPr>
                <a:ea typeface="+mn-ea"/>
              </a:defRPr>
            </a:lvl1pPr>
          </a:lstStyle>
          <a:p>
            <a:pPr>
              <a:defRPr/>
            </a:pPr>
            <a:fld id="{1EBEDB1B-3C8C-4E4C-8960-15F2D705F04F}" type="slidenum">
              <a:rPr lang="en-GB">
                <a:cs typeface="Arial"/>
              </a:rPr>
              <a:pPr>
                <a:defRPr/>
              </a:pPr>
              <a:t>‹#›</a:t>
            </a:fld>
            <a:endParaRPr lang="en-GB">
              <a:cs typeface="Arial"/>
            </a:endParaRPr>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04259150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eaLnBrk="0" hangingPunct="0">
              <a:defRPr>
                <a:ea typeface="+mn-ea"/>
              </a:defRPr>
            </a:lvl1pPr>
          </a:lstStyle>
          <a:p>
            <a:pPr>
              <a:defRPr/>
            </a:pPr>
            <a:fld id="{684390EB-2B64-4A4D-80F4-1F66B26ADF7F}" type="slidenum">
              <a:rPr lang="en-GB">
                <a:cs typeface="Arial"/>
              </a:rPr>
              <a:pPr>
                <a:defRPr/>
              </a:pPr>
              <a:t>‹#›</a:t>
            </a:fld>
            <a:endParaRPr lang="en-GB">
              <a:cs typeface="Arial"/>
            </a:endParaRPr>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131325575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eaLnBrk="0" hangingPunct="0">
              <a:defRPr>
                <a:ea typeface="+mn-ea"/>
              </a:defRPr>
            </a:lvl1pPr>
          </a:lstStyle>
          <a:p>
            <a:pPr>
              <a:defRPr/>
            </a:pPr>
            <a:fld id="{6C62B1F3-AFC8-4F33-82F6-40FD5DF4CC1B}" type="slidenum">
              <a:rPr lang="en-GB">
                <a:cs typeface="Arial"/>
              </a:rPr>
              <a:pPr>
                <a:defRPr/>
              </a:pPr>
              <a:t>‹#›</a:t>
            </a:fld>
            <a:endParaRPr lang="en-GB">
              <a:cs typeface="Arial"/>
            </a:endParaRPr>
          </a:p>
        </p:txBody>
      </p:sp>
      <p:sp>
        <p:nvSpPr>
          <p:cNvPr id="8" name="Rectangle 7"/>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463775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36B53A51-E253-704D-AFF9-C6EA6BBA5262}"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159510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eaLnBrk="0" hangingPunct="0">
              <a:defRPr/>
            </a:lvl1pPr>
          </a:lstStyle>
          <a:p>
            <a:fld id="{14111C25-006A-6C48-8F29-39E859D9D314}" type="slidenum">
              <a:rPr lang="en-GB"/>
              <a:pPr/>
              <a:t>‹#›</a:t>
            </a:fld>
            <a:endParaRPr lang="en-GB"/>
          </a:p>
        </p:txBody>
      </p:sp>
      <p:sp>
        <p:nvSpPr>
          <p:cNvPr id="6"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extLst>
      <p:ext uri="{BB962C8B-B14F-4D97-AF65-F5344CB8AC3E}">
        <p14:creationId xmlns:p14="http://schemas.microsoft.com/office/powerpoint/2010/main" val="23061516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eaLnBrk="0" hangingPunct="0">
              <a:defRPr>
                <a:ea typeface="+mn-ea"/>
              </a:defRPr>
            </a:lvl1pPr>
          </a:lstStyle>
          <a:p>
            <a:pPr>
              <a:defRPr/>
            </a:pPr>
            <a:fld id="{D7925899-894C-468C-A609-6F0FEFCA3674}" type="slidenum">
              <a:rPr lang="en-GB">
                <a:cs typeface="Arial"/>
              </a:rPr>
              <a:pPr>
                <a:defRPr/>
              </a:pPr>
              <a:t>‹#›</a:t>
            </a:fld>
            <a:endParaRPr lang="en-GB">
              <a:cs typeface="Arial"/>
            </a:endParaRPr>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5207780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eaLnBrk="0" hangingPunct="0">
              <a:defRPr>
                <a:ea typeface="+mn-ea"/>
              </a:defRPr>
            </a:lvl1pPr>
          </a:lstStyle>
          <a:p>
            <a:pPr>
              <a:defRPr/>
            </a:pPr>
            <a:fld id="{4C27BAB7-C002-4DD2-B36F-F3CA30C87ADF}" type="slidenum">
              <a:rPr lang="en-GB">
                <a:cs typeface="Arial"/>
              </a:rPr>
              <a:pPr>
                <a:defRPr/>
              </a:pPr>
              <a:t>‹#›</a:t>
            </a:fld>
            <a:endParaRPr lang="en-GB">
              <a:cs typeface="Arial"/>
            </a:endParaRPr>
          </a:p>
        </p:txBody>
      </p:sp>
      <p:sp>
        <p:nvSpPr>
          <p:cNvPr id="3" name="Rectangle 2"/>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18570586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ea typeface="+mn-ea"/>
              </a:defRPr>
            </a:lvl1pPr>
          </a:lstStyle>
          <a:p>
            <a:pPr>
              <a:defRPr/>
            </a:pPr>
            <a:fld id="{8CC16367-B268-408E-B765-25281F920A61}" type="slidenum">
              <a:rPr lang="en-GB">
                <a:cs typeface="Arial"/>
              </a:rPr>
              <a:pPr>
                <a:defRPr/>
              </a:pPr>
              <a:t>‹#›</a:t>
            </a:fld>
            <a:endParaRPr lang="en-GB">
              <a:cs typeface="Arial"/>
            </a:endParaRPr>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421223082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ea typeface="+mn-ea"/>
              </a:defRPr>
            </a:lvl1pPr>
          </a:lstStyle>
          <a:p>
            <a:pPr>
              <a:defRPr/>
            </a:pPr>
            <a:fld id="{292BED07-3B9C-42A5-B414-6CB7085C8A69}" type="slidenum">
              <a:rPr lang="en-GB">
                <a:cs typeface="Arial"/>
              </a:rPr>
              <a:pPr>
                <a:defRPr/>
              </a:pPr>
              <a:t>‹#›</a:t>
            </a:fld>
            <a:endParaRPr lang="en-GB">
              <a:cs typeface="Arial"/>
            </a:endParaRPr>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140273294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ea typeface="+mn-ea"/>
              </a:defRPr>
            </a:lvl1pPr>
          </a:lstStyle>
          <a:p>
            <a:pPr>
              <a:defRPr/>
            </a:pPr>
            <a:fld id="{E7177D6A-4C0A-47A4-93E2-C0D712C35549}" type="slidenum">
              <a:rPr lang="en-GB">
                <a:cs typeface="Arial"/>
              </a:rPr>
              <a:pPr>
                <a:defRPr/>
              </a:pPr>
              <a:t>‹#›</a:t>
            </a:fld>
            <a:endParaRPr lang="en-GB">
              <a:cs typeface="Arial"/>
            </a:endParaRPr>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18526863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ea typeface="+mn-ea"/>
              </a:defRPr>
            </a:lvl1pPr>
          </a:lstStyle>
          <a:p>
            <a:pPr>
              <a:defRPr/>
            </a:pPr>
            <a:fld id="{D8BA7B74-4965-4DC4-B408-6B14C9EAC20E}" type="slidenum">
              <a:rPr lang="en-GB">
                <a:cs typeface="Arial"/>
              </a:rPr>
              <a:pPr>
                <a:defRPr/>
              </a:pPr>
              <a:t>‹#›</a:t>
            </a:fld>
            <a:endParaRPr lang="en-GB">
              <a:cs typeface="Arial"/>
            </a:endParaRPr>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85508632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eaLnBrk="0" hangingPunct="0">
              <a:defRPr>
                <a:ea typeface="+mn-ea"/>
              </a:defRPr>
            </a:lvl1pPr>
          </a:lstStyle>
          <a:p>
            <a:pPr>
              <a:defRPr/>
            </a:pPr>
            <a:fld id="{E2694142-1B85-4EB8-8B83-4CA3779EDDFF}" type="slidenum">
              <a:rPr lang="en-GB">
                <a:cs typeface="Arial"/>
              </a:rPr>
              <a:pPr>
                <a:defRPr/>
              </a:pPr>
              <a:t>‹#›</a:t>
            </a:fld>
            <a:endParaRPr lang="en-GB">
              <a:cs typeface="Arial"/>
            </a:endParaRPr>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406998780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685800" y="6381750"/>
            <a:ext cx="1905000" cy="323850"/>
          </a:xfrm>
        </p:spPr>
        <p:txBody>
          <a:bodyPr/>
          <a:lstStyle>
            <a:lvl1pPr algn="ctr">
              <a:defRPr sz="1200" b="1" smtClean="0">
                <a:solidFill>
                  <a:srgbClr val="0070C0"/>
                </a:solidFill>
                <a:latin typeface="Arial" pitchFamily="34" charset="0"/>
                <a:cs typeface="Arial" pitchFamily="34" charset="0"/>
              </a:defRPr>
            </a:lvl1pPr>
          </a:lstStyle>
          <a:p>
            <a:pPr>
              <a:defRPr/>
            </a:pPr>
            <a:r>
              <a:rPr lang="en-US"/>
              <a:t>AAAS Annual Meeting</a:t>
            </a:r>
          </a:p>
        </p:txBody>
      </p:sp>
      <p:sp>
        <p:nvSpPr>
          <p:cNvPr id="5" name="Rectangle 5"/>
          <p:cNvSpPr>
            <a:spLocks noGrp="1" noChangeArrowheads="1"/>
          </p:cNvSpPr>
          <p:nvPr>
            <p:ph type="ftr" sz="quarter" idx="11"/>
          </p:nvPr>
        </p:nvSpPr>
        <p:spPr>
          <a:xfrm>
            <a:off x="3124200" y="6453188"/>
            <a:ext cx="2743200" cy="215900"/>
          </a:xfrm>
        </p:spPr>
        <p:txBody>
          <a:bodyPr/>
          <a:lstStyle>
            <a:lvl1pPr marL="0" marR="0" indent="0" algn="ctr" defTabSz="914400" rtl="0" eaLnBrk="0" fontAlgn="base" latinLnBrk="0" hangingPunct="0">
              <a:lnSpc>
                <a:spcPct val="100000"/>
              </a:lnSpc>
              <a:spcBef>
                <a:spcPct val="0"/>
              </a:spcBef>
              <a:spcAft>
                <a:spcPct val="0"/>
              </a:spcAft>
              <a:buClrTx/>
              <a:buSzTx/>
              <a:buFontTx/>
              <a:buNone/>
              <a:tabLst/>
              <a:defRPr b="1">
                <a:solidFill>
                  <a:srgbClr val="0070C0"/>
                </a:solidFill>
                <a:latin typeface="Arial" pitchFamily="34" charset="0"/>
                <a:cs typeface="Arial" pitchFamily="34" charset="0"/>
              </a:defRPr>
            </a:lvl1pPr>
          </a:lstStyle>
          <a:p>
            <a:pPr>
              <a:defRPr/>
            </a:pPr>
            <a:endParaRPr lang="en-US"/>
          </a:p>
        </p:txBody>
      </p:sp>
    </p:spTree>
  </p:cSld>
  <p:clrMapOvr>
    <a:masterClrMapping/>
  </p:clrMapOvr>
  <p:transition xmlns:p14="http://schemas.microsoft.com/office/powerpoint/2010/main" spd="slow">
    <p:cut thruBlk="1"/>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69368" y="188640"/>
            <a:ext cx="7307088" cy="1143000"/>
          </a:xfrm>
        </p:spPr>
        <p:txBody>
          <a:bodyPr/>
          <a:lstStyle>
            <a:lvl1pPr algn="l">
              <a:defRPr lang="en-US" sz="3200" b="1" i="1" dirty="0">
                <a:solidFill>
                  <a:srgbClr val="0070C0"/>
                </a:solidFill>
                <a:latin typeface="Arial" charset="0"/>
                <a:ea typeface="+mj-ea"/>
                <a:cs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976064" y="1628800"/>
            <a:ext cx="7772400" cy="4392488"/>
          </a:xfrm>
        </p:spPr>
        <p:txBody>
          <a:bodyPr/>
          <a:lstStyle>
            <a:lvl1pPr>
              <a:defRPr sz="2400">
                <a:solidFill>
                  <a:schemeClr val="accent2"/>
                </a:solidFill>
                <a:latin typeface="Arial" pitchFamily="34" charset="0"/>
                <a:cs typeface="Arial" pitchFamily="34" charset="0"/>
              </a:defRPr>
            </a:lvl1pPr>
            <a:lvl2pPr>
              <a:defRPr sz="2000">
                <a:solidFill>
                  <a:schemeClr val="tx1"/>
                </a:solidFill>
                <a:latin typeface="Arial" pitchFamily="34" charset="0"/>
                <a:cs typeface="Arial" pitchFamily="34" charset="0"/>
              </a:defRPr>
            </a:lvl2pPr>
            <a:lvl3pPr>
              <a:defRPr sz="1800">
                <a:solidFill>
                  <a:schemeClr val="tx1"/>
                </a:solidFill>
                <a:latin typeface="Arial" pitchFamily="34" charset="0"/>
                <a:cs typeface="Arial" pitchFamily="34" charset="0"/>
              </a:defRPr>
            </a:lvl3pPr>
            <a:lvl4pPr>
              <a:defRPr sz="1600">
                <a:solidFill>
                  <a:schemeClr val="tx1"/>
                </a:solidFill>
                <a:latin typeface="Arial" pitchFamily="34" charset="0"/>
                <a:cs typeface="Arial" pitchFamily="34" charset="0"/>
              </a:defRPr>
            </a:lvl4pPr>
            <a:lvl5pPr>
              <a:defRPr sz="1600">
                <a:solidFill>
                  <a:schemeClr val="tx1"/>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xfrm>
            <a:off x="539750" y="6488113"/>
            <a:ext cx="1905000" cy="396875"/>
          </a:xfrm>
        </p:spPr>
        <p:txBody>
          <a:bodyPr/>
          <a:lstStyle>
            <a:lvl1pPr>
              <a:defRPr sz="1200" b="1" smtClean="0">
                <a:solidFill>
                  <a:srgbClr val="0070C0"/>
                </a:solidFill>
                <a:latin typeface="Arial" pitchFamily="34" charset="0"/>
                <a:cs typeface="Arial" pitchFamily="34" charset="0"/>
              </a:defRPr>
            </a:lvl1pPr>
          </a:lstStyle>
          <a:p>
            <a:pPr>
              <a:defRPr/>
            </a:pPr>
            <a:r>
              <a:rPr lang="en-US"/>
              <a:t>AAAS Annual Meeting</a:t>
            </a:r>
          </a:p>
        </p:txBody>
      </p:sp>
      <p:sp>
        <p:nvSpPr>
          <p:cNvPr id="5" name="Rectangle 6"/>
          <p:cNvSpPr>
            <a:spLocks noGrp="1" noChangeArrowheads="1"/>
          </p:cNvSpPr>
          <p:nvPr>
            <p:ph type="sldNum" sz="quarter" idx="11"/>
          </p:nvPr>
        </p:nvSpPr>
        <p:spPr>
          <a:xfrm>
            <a:off x="6915150" y="6356350"/>
            <a:ext cx="1905000" cy="457200"/>
          </a:xfrm>
        </p:spPr>
        <p:txBody>
          <a:bodyPr/>
          <a:lstStyle>
            <a:lvl1pPr>
              <a:defRPr/>
            </a:lvl1pPr>
          </a:lstStyle>
          <a:p>
            <a:pPr>
              <a:defRPr/>
            </a:pPr>
            <a:fld id="{EED88831-8A77-48A6-95F5-0F942B80ABE2}" type="slidenum">
              <a:rPr lang="en-US">
                <a:solidFill>
                  <a:srgbClr val="000000"/>
                </a:solidFill>
              </a:rPr>
              <a:pPr>
                <a:defRPr/>
              </a:pPr>
              <a:t>‹#›</a:t>
            </a:fld>
            <a:endParaRPr lang="en-US" dirty="0">
              <a:solidFill>
                <a:srgbClr val="000000"/>
              </a:solidFill>
            </a:endParaRPr>
          </a:p>
        </p:txBody>
      </p:sp>
    </p:spTree>
  </p:cSld>
  <p:clrMapOvr>
    <a:masterClrMapping/>
  </p:clrMapOvr>
  <p:transition xmlns:p14="http://schemas.microsoft.com/office/powerpoint/2010/main" spd="slow">
    <p:cut thruBlk="1"/>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AAAS Annual Meeting</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45864C-DE9C-4C33-9870-07FC7AA147BB}" type="slidenum">
              <a:rPr lang="en-US">
                <a:solidFill>
                  <a:srgbClr val="000000"/>
                </a:solidFill>
              </a:rPr>
              <a:pPr>
                <a:defRPr/>
              </a:pPr>
              <a:t>‹#›</a:t>
            </a:fld>
            <a:endParaRPr lang="en-US" dirty="0">
              <a:solidFill>
                <a:srgbClr val="000000"/>
              </a:solidFill>
            </a:endParaRPr>
          </a:p>
        </p:txBody>
      </p:sp>
    </p:spTree>
  </p:cSld>
  <p:clrMapOvr>
    <a:masterClrMapping/>
  </p:clrMapOvr>
  <p:transition xmlns:p14="http://schemas.microsoft.com/office/powerpoint/2010/main" spd="slow">
    <p:cut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eaLnBrk="0" hangingPunct="0">
              <a:defRPr/>
            </a:lvl1pPr>
          </a:lstStyle>
          <a:p>
            <a:fld id="{AB77FA1C-018F-D341-9758-810C3F77525B}" type="slidenum">
              <a:rPr lang="en-GB"/>
              <a:pPr/>
              <a:t>‹#›</a:t>
            </a:fld>
            <a:endParaRPr lang="en-GB"/>
          </a:p>
        </p:txBody>
      </p:sp>
      <p:sp>
        <p:nvSpPr>
          <p:cNvPr id="6"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extLst>
      <p:ext uri="{BB962C8B-B14F-4D97-AF65-F5344CB8AC3E}">
        <p14:creationId xmlns:p14="http://schemas.microsoft.com/office/powerpoint/2010/main" val="23494534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txBox="1">
            <a:spLocks noChangeArrowheads="1"/>
          </p:cNvSpPr>
          <p:nvPr userDrawn="1"/>
        </p:nvSpPr>
        <p:spPr bwMode="auto">
          <a:xfrm>
            <a:off x="539750" y="6488113"/>
            <a:ext cx="1905000" cy="396875"/>
          </a:xfrm>
          <a:prstGeom prst="rect">
            <a:avLst/>
          </a:prstGeom>
          <a:noFill/>
          <a:ln w="9525">
            <a:noFill/>
            <a:miter lim="800000"/>
            <a:headEnd/>
            <a:tailEnd/>
          </a:ln>
          <a:effectLst/>
        </p:spPr>
        <p:txBody>
          <a:bodyPr/>
          <a:lstStyle>
            <a:defPPr>
              <a:defRPr lang="en-US"/>
            </a:defPPr>
            <a:lvl1pPr algn="l" rtl="0" eaLnBrk="0" fontAlgn="base" hangingPunct="0">
              <a:spcBef>
                <a:spcPct val="0"/>
              </a:spcBef>
              <a:spcAft>
                <a:spcPct val="0"/>
              </a:spcAft>
              <a:defRPr sz="1200" b="1" kern="1200">
                <a:solidFill>
                  <a:srgbClr val="0070C0"/>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AAAS Annual Meeting</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sldNum" sz="quarter" idx="10"/>
          </p:nvPr>
        </p:nvSpPr>
        <p:spPr>
          <a:xfrm>
            <a:off x="6988175" y="6381750"/>
            <a:ext cx="1905000" cy="457200"/>
          </a:xfrm>
        </p:spPr>
        <p:txBody>
          <a:bodyPr/>
          <a:lstStyle>
            <a:lvl1pPr>
              <a:defRPr/>
            </a:lvl1pPr>
          </a:lstStyle>
          <a:p>
            <a:pPr>
              <a:defRPr/>
            </a:pPr>
            <a:fld id="{0AA3BA2B-392B-4793-8883-C47996945008}" type="slidenum">
              <a:rPr lang="en-US">
                <a:solidFill>
                  <a:srgbClr val="000000"/>
                </a:solidFill>
              </a:rPr>
              <a:pPr>
                <a:defRPr/>
              </a:pPr>
              <a:t>‹#›</a:t>
            </a:fld>
            <a:endParaRPr lang="en-US" dirty="0">
              <a:solidFill>
                <a:srgbClr val="000000"/>
              </a:solidFill>
            </a:endParaRPr>
          </a:p>
        </p:txBody>
      </p:sp>
    </p:spTree>
  </p:cSld>
  <p:clrMapOvr>
    <a:masterClrMapping/>
  </p:clrMapOvr>
  <p:transition xmlns:p14="http://schemas.microsoft.com/office/powerpoint/2010/main" spd="slow">
    <p:cut thruBlk="1"/>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AAAS Annual Meeting</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95DD9CF-36DF-4B93-B45F-E08732E88D52}" type="slidenum">
              <a:rPr lang="en-US">
                <a:solidFill>
                  <a:srgbClr val="000000"/>
                </a:solidFill>
              </a:rPr>
              <a:pPr>
                <a:defRPr/>
              </a:pPr>
              <a:t>‹#›</a:t>
            </a:fld>
            <a:endParaRPr lang="en-US" dirty="0">
              <a:solidFill>
                <a:srgbClr val="000000"/>
              </a:solidFill>
            </a:endParaRPr>
          </a:p>
        </p:txBody>
      </p:sp>
    </p:spTree>
  </p:cSld>
  <p:clrMapOvr>
    <a:masterClrMapping/>
  </p:clrMapOvr>
  <p:transition xmlns:p14="http://schemas.microsoft.com/office/powerpoint/2010/main" spd="slow">
    <p:cut thruBlk="1"/>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xfrm>
            <a:off x="7059613" y="6356350"/>
            <a:ext cx="1905000" cy="457200"/>
          </a:xfrm>
        </p:spPr>
        <p:txBody>
          <a:bodyPr/>
          <a:lstStyle>
            <a:lvl1pPr>
              <a:defRPr/>
            </a:lvl1pPr>
          </a:lstStyle>
          <a:p>
            <a:pPr>
              <a:defRPr/>
            </a:pPr>
            <a:fld id="{96377CB8-0911-4EC4-9F57-73DD73D666C8}" type="slidenum">
              <a:rPr lang="en-US">
                <a:solidFill>
                  <a:srgbClr val="000000"/>
                </a:solidFill>
              </a:rPr>
              <a:pPr>
                <a:defRPr/>
              </a:pPr>
              <a:t>‹#›</a:t>
            </a:fld>
            <a:endParaRPr lang="en-US" dirty="0">
              <a:solidFill>
                <a:srgbClr val="000000"/>
              </a:solidFill>
            </a:endParaRPr>
          </a:p>
        </p:txBody>
      </p:sp>
      <p:sp>
        <p:nvSpPr>
          <p:cNvPr id="4" name="Rectangle 4"/>
          <p:cNvSpPr>
            <a:spLocks noGrp="1" noChangeArrowheads="1"/>
          </p:cNvSpPr>
          <p:nvPr>
            <p:ph type="dt" sz="half" idx="11"/>
          </p:nvPr>
        </p:nvSpPr>
        <p:spPr>
          <a:xfrm>
            <a:off x="539750" y="6488113"/>
            <a:ext cx="1905000" cy="396875"/>
          </a:xfrm>
        </p:spPr>
        <p:txBody>
          <a:bodyPr/>
          <a:lstStyle>
            <a:lvl1pPr>
              <a:defRPr sz="1200" b="1" smtClean="0">
                <a:solidFill>
                  <a:srgbClr val="0070C0"/>
                </a:solidFill>
                <a:latin typeface="Arial" pitchFamily="34" charset="0"/>
                <a:cs typeface="Arial" pitchFamily="34" charset="0"/>
              </a:defRPr>
            </a:lvl1pPr>
          </a:lstStyle>
          <a:p>
            <a:pPr>
              <a:defRPr/>
            </a:pPr>
            <a:r>
              <a:rPr lang="en-US"/>
              <a:t>AAAS Annual Meeting</a:t>
            </a:r>
          </a:p>
        </p:txBody>
      </p:sp>
    </p:spTree>
  </p:cSld>
  <p:clrMapOvr>
    <a:masterClrMapping/>
  </p:clrMapOvr>
  <p:transition xmlns:p14="http://schemas.microsoft.com/office/powerpoint/2010/main" spd="slow">
    <p:cut thruBlk="1"/>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6988175" y="6356350"/>
            <a:ext cx="1905000" cy="457200"/>
          </a:xfrm>
        </p:spPr>
        <p:txBody>
          <a:bodyPr/>
          <a:lstStyle>
            <a:lvl1pPr>
              <a:defRPr/>
            </a:lvl1pPr>
          </a:lstStyle>
          <a:p>
            <a:pPr>
              <a:defRPr/>
            </a:pPr>
            <a:fld id="{7651C0B3-276E-4581-BA83-C77EA0C09729}" type="slidenum">
              <a:rPr lang="en-US">
                <a:solidFill>
                  <a:srgbClr val="000000"/>
                </a:solidFill>
              </a:rPr>
              <a:pPr>
                <a:defRPr/>
              </a:pPr>
              <a:t>‹#›</a:t>
            </a:fld>
            <a:endParaRPr lang="en-US" dirty="0">
              <a:solidFill>
                <a:srgbClr val="000000"/>
              </a:solidFill>
            </a:endParaRPr>
          </a:p>
        </p:txBody>
      </p:sp>
      <p:sp>
        <p:nvSpPr>
          <p:cNvPr id="3" name="Rectangle 2"/>
          <p:cNvSpPr>
            <a:spLocks noGrp="1" noChangeArrowheads="1"/>
          </p:cNvSpPr>
          <p:nvPr>
            <p:ph type="dt" sz="half" idx="11"/>
          </p:nvPr>
        </p:nvSpPr>
        <p:spPr>
          <a:xfrm>
            <a:off x="539750" y="6488113"/>
            <a:ext cx="1905000" cy="396875"/>
          </a:xfrm>
        </p:spPr>
        <p:txBody>
          <a:bodyPr/>
          <a:lstStyle>
            <a:lvl1pPr>
              <a:defRPr sz="1200" b="1" smtClean="0">
                <a:solidFill>
                  <a:srgbClr val="0070C0"/>
                </a:solidFill>
                <a:latin typeface="Arial" pitchFamily="34" charset="0"/>
                <a:cs typeface="Arial" pitchFamily="34" charset="0"/>
              </a:defRPr>
            </a:lvl1pPr>
          </a:lstStyle>
          <a:p>
            <a:pPr>
              <a:defRPr/>
            </a:pPr>
            <a:r>
              <a:rPr lang="en-US"/>
              <a:t>AAAS Annual Meeting</a:t>
            </a:r>
          </a:p>
        </p:txBody>
      </p:sp>
    </p:spTree>
  </p:cSld>
  <p:clrMapOvr>
    <a:masterClrMapping/>
  </p:clrMapOvr>
  <p:transition xmlns:p14="http://schemas.microsoft.com/office/powerpoint/2010/main" spd="slow">
    <p:cut thruBlk="1"/>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AAAS Annual Meeting</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A23E09-4086-4428-88A4-BCA13CF07636}" type="slidenum">
              <a:rPr lang="en-US">
                <a:solidFill>
                  <a:srgbClr val="000000"/>
                </a:solidFill>
              </a:rPr>
              <a:pPr>
                <a:defRPr/>
              </a:pPr>
              <a:t>‹#›</a:t>
            </a:fld>
            <a:endParaRPr lang="en-US" dirty="0">
              <a:solidFill>
                <a:srgbClr val="000000"/>
              </a:solidFill>
            </a:endParaRPr>
          </a:p>
        </p:txBody>
      </p:sp>
    </p:spTree>
  </p:cSld>
  <p:clrMapOvr>
    <a:masterClrMapping/>
  </p:clrMapOvr>
  <p:transition xmlns:p14="http://schemas.microsoft.com/office/powerpoint/2010/main" spd="slow">
    <p:cut thruBlk="1"/>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AAAS Annual Meeting</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EDBECB-E1CA-485F-9A75-D81A2AAC0FB9}" type="slidenum">
              <a:rPr lang="en-US">
                <a:solidFill>
                  <a:srgbClr val="000000"/>
                </a:solidFill>
              </a:rPr>
              <a:pPr>
                <a:defRPr/>
              </a:pPr>
              <a:t>‹#›</a:t>
            </a:fld>
            <a:endParaRPr lang="en-US" dirty="0">
              <a:solidFill>
                <a:srgbClr val="000000"/>
              </a:solidFill>
            </a:endParaRPr>
          </a:p>
        </p:txBody>
      </p:sp>
    </p:spTree>
  </p:cSld>
  <p:clrMapOvr>
    <a:masterClrMapping/>
  </p:clrMapOvr>
  <p:transition xmlns:p14="http://schemas.microsoft.com/office/powerpoint/2010/main" spd="slow">
    <p:cut thruBlk="1"/>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AAAS Annual Meeting</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77253E-28EF-4740-9090-0E916DA331B0}" type="slidenum">
              <a:rPr lang="en-US">
                <a:solidFill>
                  <a:srgbClr val="000000"/>
                </a:solidFill>
              </a:rPr>
              <a:pPr>
                <a:defRPr/>
              </a:pPr>
              <a:t>‹#›</a:t>
            </a:fld>
            <a:endParaRPr lang="en-US" dirty="0">
              <a:solidFill>
                <a:srgbClr val="000000"/>
              </a:solidFill>
            </a:endParaRPr>
          </a:p>
        </p:txBody>
      </p:sp>
    </p:spTree>
  </p:cSld>
  <p:clrMapOvr>
    <a:masterClrMapping/>
  </p:clrMapOvr>
  <p:transition xmlns:p14="http://schemas.microsoft.com/office/powerpoint/2010/main" spd="slow">
    <p:cut thruBlk="1"/>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rPr>
              <a:t>AAAS Annual Meeting</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87DCC0-E1CE-4E27-BC86-B6355FB747C0}" type="slidenum">
              <a:rPr lang="en-US">
                <a:solidFill>
                  <a:srgbClr val="000000"/>
                </a:solidFill>
              </a:rPr>
              <a:pPr>
                <a:defRPr/>
              </a:pPr>
              <a:t>‹#›</a:t>
            </a:fld>
            <a:endParaRPr lang="en-US" dirty="0">
              <a:solidFill>
                <a:srgbClr val="000000"/>
              </a:solidFill>
            </a:endParaRPr>
          </a:p>
        </p:txBody>
      </p:sp>
    </p:spTree>
  </p:cSld>
  <p:clrMapOvr>
    <a:masterClrMapping/>
  </p:clrMapOvr>
  <p:transition xmlns:p14="http://schemas.microsoft.com/office/powerpoint/2010/main" spd="slow">
    <p:cut thruBlk="1"/>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eaLnBrk="0" hangingPunct="0">
              <a:defRPr>
                <a:latin typeface="Times" charset="0"/>
              </a:defRPr>
            </a:lvl1pPr>
          </a:lstStyle>
          <a:p>
            <a:fld id="{0632E012-CE86-1E43-BA9E-C1B37614AA22}" type="slidenum">
              <a:rPr lang="en-GB"/>
              <a:pPr/>
              <a:t>‹#›</a:t>
            </a:fld>
            <a:endParaRPr lang="en-GB"/>
          </a:p>
        </p:txBody>
      </p:sp>
      <p:sp>
        <p:nvSpPr>
          <p:cNvPr id="3" name="Rectangle 2"/>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42322025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fld id="{0315C00D-463D-42EB-A772-37166D851179}" type="slidenum">
              <a:rPr lang="en-GB"/>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fld id="{8A78180E-911F-2249-BFD7-C2D878886F05}" type="slidenum">
              <a:rPr lang="en-GB"/>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extLst>
      <p:ext uri="{BB962C8B-B14F-4D97-AF65-F5344CB8AC3E}">
        <p14:creationId xmlns:p14="http://schemas.microsoft.com/office/powerpoint/2010/main" val="32404062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fld id="{4E139D1E-E7A0-4F6F-89C6-0784D7DF607E}" type="slidenum">
              <a:rPr lang="en-GB"/>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p:txBody>
          <a:bodyPr/>
          <a:lstStyle>
            <a:lvl1pPr eaLnBrk="0" hangingPunct="0">
              <a:defRPr/>
            </a:lvl1pPr>
          </a:lstStyle>
          <a:p>
            <a:fld id="{4C122497-8594-413D-85A2-819DA0B9FF6C}" type="slidenum">
              <a:rPr lang="en-GB"/>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p:txBody>
          <a:bodyPr/>
          <a:lstStyle>
            <a:lvl1pPr eaLnBrk="0" hangingPunct="0">
              <a:defRPr/>
            </a:lvl1pPr>
          </a:lstStyle>
          <a:p>
            <a:fld id="{1BC24B87-32AA-4541-ADE0-554691B3E47E}" type="slidenum">
              <a:rPr lang="en-GB"/>
              <a:pPr/>
              <a:t>‹#›</a:t>
            </a:fld>
            <a:endParaRPr lang="en-GB"/>
          </a:p>
        </p:txBody>
      </p:sp>
      <p:sp>
        <p:nvSpPr>
          <p:cNvPr id="6"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p:txBody>
          <a:bodyPr/>
          <a:lstStyle>
            <a:lvl1pPr eaLnBrk="0" hangingPunct="0">
              <a:defRPr/>
            </a:lvl1pPr>
          </a:lstStyle>
          <a:p>
            <a:fld id="{48CE30B8-6276-4391-9FE2-F373A7875D1F}" type="slidenum">
              <a:rPr lang="en-GB"/>
              <a:pPr/>
              <a:t>‹#›</a:t>
            </a:fld>
            <a:endParaRPr lang="en-GB"/>
          </a:p>
        </p:txBody>
      </p:sp>
      <p:sp>
        <p:nvSpPr>
          <p:cNvPr id="8"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p:txBody>
          <a:bodyPr/>
          <a:lstStyle>
            <a:lvl1pPr eaLnBrk="0" hangingPunct="0">
              <a:defRPr/>
            </a:lvl1pPr>
          </a:lstStyle>
          <a:p>
            <a:fld id="{CBE590A8-02C7-4CEB-B90C-99EE6A1B162D}" type="slidenum">
              <a:rPr lang="en-GB"/>
              <a:pPr/>
              <a:t>‹#›</a:t>
            </a:fld>
            <a:endParaRPr lang="en-GB"/>
          </a:p>
        </p:txBody>
      </p:sp>
      <p:sp>
        <p:nvSpPr>
          <p:cNvPr id="4"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eaLnBrk="0" hangingPunct="0">
              <a:defRPr/>
            </a:lvl1pPr>
          </a:lstStyle>
          <a:p>
            <a:fld id="{8412AA00-48F0-471D-AEB6-E3FEBC40B68A}" type="slidenum">
              <a:rPr lang="en-GB"/>
              <a:pPr/>
              <a:t>‹#›</a:t>
            </a:fld>
            <a:endParaRPr lang="en-GB"/>
          </a:p>
        </p:txBody>
      </p:sp>
      <p:sp>
        <p:nvSpPr>
          <p:cNvPr id="3"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eaLnBrk="0" hangingPunct="0">
              <a:defRPr/>
            </a:lvl1pPr>
          </a:lstStyle>
          <a:p>
            <a:fld id="{AA12D67F-44D0-4207-AECD-3833C608E5B6}" type="slidenum">
              <a:rPr lang="en-GB"/>
              <a:pPr/>
              <a:t>‹#›</a:t>
            </a:fld>
            <a:endParaRPr lang="en-GB"/>
          </a:p>
        </p:txBody>
      </p:sp>
      <p:sp>
        <p:nvSpPr>
          <p:cNvPr id="6"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eaLnBrk="0" hangingPunct="0">
              <a:defRPr/>
            </a:lvl1pPr>
          </a:lstStyle>
          <a:p>
            <a:fld id="{F8FA846B-3E17-45A3-9674-A3E533F28818}" type="slidenum">
              <a:rPr lang="en-GB"/>
              <a:pPr/>
              <a:t>‹#›</a:t>
            </a:fld>
            <a:endParaRPr lang="en-GB"/>
          </a:p>
        </p:txBody>
      </p:sp>
      <p:sp>
        <p:nvSpPr>
          <p:cNvPr id="6"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fld id="{7E23332E-5109-4EE2-9140-3136C7C89C00}" type="slidenum">
              <a:rPr lang="en-GB"/>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fld id="{8867DA3A-D9FD-4C81-A820-6DB49C6A3954}" type="slidenum">
              <a:rPr lang="en-GB"/>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fld id="{99B56BB6-3532-B14A-8E12-750FAA2E33D2}" type="slidenum">
              <a:rPr lang="en-GB"/>
              <a:pPr/>
              <a:t>‹#›</a:t>
            </a:fld>
            <a:endParaRPr lang="en-GB"/>
          </a:p>
        </p:txBody>
      </p:sp>
      <p:sp>
        <p:nvSpPr>
          <p:cNvPr id="5"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extLst>
      <p:ext uri="{BB962C8B-B14F-4D97-AF65-F5344CB8AC3E}">
        <p14:creationId xmlns:p14="http://schemas.microsoft.com/office/powerpoint/2010/main" val="78064248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sldNum" sz="quarter" idx="10"/>
          </p:nvPr>
        </p:nvSpPr>
        <p:spPr/>
        <p:txBody>
          <a:bodyPr/>
          <a:lstStyle>
            <a:lvl1pPr eaLnBrk="0" hangingPunct="0">
              <a:defRPr/>
            </a:lvl1pPr>
          </a:lstStyle>
          <a:p>
            <a:fld id="{DA37CBD0-A7AF-4C66-823A-EA90A042959C}" type="slidenum">
              <a:rPr lang="en-GB"/>
              <a:pPr/>
              <a:t>‹#›</a:t>
            </a:fld>
            <a:endParaRPr lang="en-GB"/>
          </a:p>
        </p:txBody>
      </p:sp>
      <p:sp>
        <p:nvSpPr>
          <p:cNvPr id="4"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0990C475-5B37-EB4F-A9F9-218C362BC2B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44661910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36B53A51-E253-704D-AFF9-C6EA6BBA5262}"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15951034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eaLnBrk="0" hangingPunct="0">
              <a:defRPr/>
            </a:lvl1pPr>
          </a:lstStyle>
          <a:p>
            <a:fld id="{B7CF64B2-6338-4E45-AAE6-74C6B13B87C1}"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06011953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eaLnBrk="0" hangingPunct="0">
              <a:defRPr/>
            </a:lvl1pPr>
          </a:lstStyle>
          <a:p>
            <a:fld id="{5D0F10E5-3F0B-BD4D-9190-189D1218DF55}"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91901784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eaLnBrk="0" hangingPunct="0">
              <a:defRPr/>
            </a:lvl1pPr>
          </a:lstStyle>
          <a:p>
            <a:fld id="{3B452C06-EBD9-374E-9BB6-6BD28A9EC7FE}" type="slidenum">
              <a:rPr lang="en-GB"/>
              <a:pPr/>
              <a:t>‹#›</a:t>
            </a:fld>
            <a:endParaRPr lang="en-GB"/>
          </a:p>
        </p:txBody>
      </p:sp>
      <p:sp>
        <p:nvSpPr>
          <p:cNvPr id="8" name="Rectangle 7"/>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67479468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4DEA6482-1968-0940-96B2-3BD98F9418F7}" type="slidenum">
              <a:rPr lang="en-GB"/>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88380282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eaLnBrk="0" hangingPunct="0">
              <a:defRPr/>
            </a:lvl1pPr>
          </a:lstStyle>
          <a:p>
            <a:fld id="{B19F6A6C-F3D9-194B-AC13-C9B747A17D42}" type="slidenum">
              <a:rPr lang="en-GB"/>
              <a:pPr/>
              <a:t>‹#›</a:t>
            </a:fld>
            <a:endParaRPr lang="en-GB"/>
          </a:p>
        </p:txBody>
      </p:sp>
      <p:sp>
        <p:nvSpPr>
          <p:cNvPr id="3" name="Rectangle 2"/>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9814279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91E387F9-A615-8F42-8472-FBF75AA34D4A}"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93259746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4CF270CC-036C-FB49-9510-D7F8C4A0E154}"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1265432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sldNum" sz="quarter" idx="10"/>
          </p:nvPr>
        </p:nvSpPr>
        <p:spPr/>
        <p:txBody>
          <a:bodyPr/>
          <a:lstStyle>
            <a:lvl1pPr eaLnBrk="0" hangingPunct="0">
              <a:defRPr/>
            </a:lvl1pPr>
          </a:lstStyle>
          <a:p>
            <a:fld id="{C6DC5877-5636-684F-9975-A200DED2C04D}" type="slidenum">
              <a:rPr lang="en-GB"/>
              <a:pPr/>
              <a:t>‹#›</a:t>
            </a:fld>
            <a:endParaRPr lang="en-GB"/>
          </a:p>
        </p:txBody>
      </p:sp>
      <p:sp>
        <p:nvSpPr>
          <p:cNvPr id="4" name="Rectangle 6"/>
          <p:cNvSpPr>
            <a:spLocks noGrp="1" noChangeArrowheads="1"/>
          </p:cNvSpPr>
          <p:nvPr>
            <p:ph type="ftr" sz="quarter" idx="11"/>
          </p:nvPr>
        </p:nvSpPr>
        <p:spPr/>
        <p:txBody>
          <a:bodyPr/>
          <a:lstStyle>
            <a:lvl1pPr eaLnBrk="0" fontAlgn="auto" hangingPunct="0">
              <a:spcBef>
                <a:spcPts val="0"/>
              </a:spcBef>
              <a:spcAft>
                <a:spcPts val="0"/>
              </a:spcAft>
              <a:defRPr>
                <a:latin typeface="Arial" charset="0"/>
                <a:cs typeface="+mn-cs"/>
              </a:defRPr>
            </a:lvl1pPr>
          </a:lstStyle>
          <a:p>
            <a:pPr>
              <a:defRPr/>
            </a:pPr>
            <a:r>
              <a:rPr lang="en-GB"/>
              <a:t>World Meteorological Organization</a:t>
            </a:r>
          </a:p>
        </p:txBody>
      </p:sp>
    </p:spTree>
    <p:extLst>
      <p:ext uri="{BB962C8B-B14F-4D97-AF65-F5344CB8AC3E}">
        <p14:creationId xmlns:p14="http://schemas.microsoft.com/office/powerpoint/2010/main" val="85652725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3153A431-FA72-B84E-B73D-41462B7A24F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426444175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D8B43DBD-92B3-3142-AB74-0CB1B8D70DC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89319276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2018BBC8-D79F-9644-9C34-7F30926F09C8}" type="slidenum">
              <a:rPr lang="en-GB"/>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45480442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0DB92C2-AEC2-4250-BDC3-D066B4F85ED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B9AC24A-F709-4761-A61B-5574167E756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85058CD-8387-4389-844B-9B845A59045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77E5441-1B8D-4C14-A358-FDAB8DC1704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4F28B09-1AC8-4C19-B19E-9398642A200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95F4839-3C0E-4E93-8A1B-EFB3CA2F59D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B340604-8684-4D26-BD6B-1FCF8A3CBCB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AABF35A7-5271-1E4C-A722-0133846B5AAD}" type="slidenum">
              <a:rPr lang="en-GB"/>
              <a:pPr/>
              <a:t>‹#›</a:t>
            </a:fld>
            <a:endParaRPr lang="en-GB"/>
          </a:p>
        </p:txBody>
      </p:sp>
      <p:sp>
        <p:nvSpPr>
          <p:cNvPr id="5" name="Rectangle 4"/>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219281203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5914C29-0F53-4762-AF65-BCD0CBE3F89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0729F14-94CC-4402-B112-D0F95DB18CF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89F2CFA-B5FC-4E4A-B6AE-DF9F3200E8B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5B6251-6D2D-4B54-95E7-3955B56B908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B2AC4274-F939-418A-8D3D-AB7AB231187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Chart Placeholder 2"/>
          <p:cNvSpPr>
            <a:spLocks noGrp="1"/>
          </p:cNvSpPr>
          <p:nvPr>
            <p:ph type="chart" sz="half" idx="1"/>
          </p:nvPr>
        </p:nvSpPr>
        <p:spPr>
          <a:xfrm>
            <a:off x="457200" y="1600200"/>
            <a:ext cx="4038600" cy="4525963"/>
          </a:xfrm>
        </p:spPr>
        <p:txBody>
          <a:bodyPr/>
          <a:lstStyle/>
          <a:p>
            <a:endParaRPr lang="en-CA"/>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5EC9F8A1-D2FC-4048-8D9E-826FC8140CB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0990C475-5B37-EB4F-A9F9-218C362BC2B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44661910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36B53A51-E253-704D-AFF9-C6EA6BBA5262}"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15951034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eaLnBrk="0" hangingPunct="0">
              <a:defRPr/>
            </a:lvl1pPr>
          </a:lstStyle>
          <a:p>
            <a:fld id="{B7CF64B2-6338-4E45-AAE6-74C6B13B87C1}"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06011953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eaLnBrk="0" hangingPunct="0">
              <a:defRPr/>
            </a:lvl1pPr>
          </a:lstStyle>
          <a:p>
            <a:fld id="{5D0F10E5-3F0B-BD4D-9190-189D1218DF55}"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9190178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D15104FB-41FA-A943-91B3-0631B7CE91F2}" type="slidenum">
              <a:rPr lang="en-GB"/>
              <a:pPr/>
              <a:t>‹#›</a:t>
            </a:fld>
            <a:endParaRPr lang="en-GB"/>
          </a:p>
        </p:txBody>
      </p:sp>
      <p:sp>
        <p:nvSpPr>
          <p:cNvPr id="5" name="Rectangle 4"/>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65792371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eaLnBrk="0" hangingPunct="0">
              <a:defRPr/>
            </a:lvl1pPr>
          </a:lstStyle>
          <a:p>
            <a:fld id="{3B452C06-EBD9-374E-9BB6-6BD28A9EC7FE}" type="slidenum">
              <a:rPr lang="en-GB"/>
              <a:pPr/>
              <a:t>‹#›</a:t>
            </a:fld>
            <a:endParaRPr lang="en-GB"/>
          </a:p>
        </p:txBody>
      </p:sp>
      <p:sp>
        <p:nvSpPr>
          <p:cNvPr id="8" name="Rectangle 7"/>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67479468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4DEA6482-1968-0940-96B2-3BD98F9418F7}" type="slidenum">
              <a:rPr lang="en-GB"/>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88380282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eaLnBrk="0" hangingPunct="0">
              <a:defRPr/>
            </a:lvl1pPr>
          </a:lstStyle>
          <a:p>
            <a:fld id="{B19F6A6C-F3D9-194B-AC13-C9B747A17D42}" type="slidenum">
              <a:rPr lang="en-GB"/>
              <a:pPr/>
              <a:t>‹#›</a:t>
            </a:fld>
            <a:endParaRPr lang="en-GB"/>
          </a:p>
        </p:txBody>
      </p:sp>
      <p:sp>
        <p:nvSpPr>
          <p:cNvPr id="3" name="Rectangle 2"/>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9814279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91E387F9-A615-8F42-8472-FBF75AA34D4A}"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93259746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4CF270CC-036C-FB49-9510-D7F8C4A0E154}"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126543240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3153A431-FA72-B84E-B73D-41462B7A24F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426444175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D8B43DBD-92B3-3142-AB74-0CB1B8D70DC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89319276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2018BBC8-D79F-9644-9C34-7F30926F09C8}" type="slidenum">
              <a:rPr lang="en-GB"/>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45480442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0990C475-5B37-EB4F-A9F9-218C362BC2B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28214184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36B53A51-E253-704D-AFF9-C6EA6BBA5262}"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13662258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eaLnBrk="0" hangingPunct="0">
              <a:defRPr/>
            </a:lvl1pPr>
          </a:lstStyle>
          <a:p>
            <a:fld id="{210CB1AD-5D60-F244-B934-9E123F9EF552}" type="slidenum">
              <a:rPr lang="en-GB"/>
              <a:pPr/>
              <a:t>‹#›</a:t>
            </a:fld>
            <a:endParaRPr lang="en-GB"/>
          </a:p>
        </p:txBody>
      </p:sp>
      <p:sp>
        <p:nvSpPr>
          <p:cNvPr id="5" name="Rectangle 4"/>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375961588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eaLnBrk="0" hangingPunct="0">
              <a:defRPr/>
            </a:lvl1pPr>
          </a:lstStyle>
          <a:p>
            <a:fld id="{B7CF64B2-6338-4E45-AAE6-74C6B13B87C1}"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352828660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eaLnBrk="0" hangingPunct="0">
              <a:defRPr/>
            </a:lvl1pPr>
          </a:lstStyle>
          <a:p>
            <a:fld id="{5D0F10E5-3F0B-BD4D-9190-189D1218DF55}"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137363514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eaLnBrk="0" hangingPunct="0">
              <a:defRPr/>
            </a:lvl1pPr>
          </a:lstStyle>
          <a:p>
            <a:fld id="{3B452C06-EBD9-374E-9BB6-6BD28A9EC7FE}" type="slidenum">
              <a:rPr lang="en-GB"/>
              <a:pPr/>
              <a:t>‹#›</a:t>
            </a:fld>
            <a:endParaRPr lang="en-GB"/>
          </a:p>
        </p:txBody>
      </p:sp>
      <p:sp>
        <p:nvSpPr>
          <p:cNvPr id="8" name="Rectangle 7"/>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363068794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4DEA6482-1968-0940-96B2-3BD98F9418F7}" type="slidenum">
              <a:rPr lang="en-GB"/>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318472166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eaLnBrk="0" hangingPunct="0">
              <a:defRPr/>
            </a:lvl1pPr>
          </a:lstStyle>
          <a:p>
            <a:fld id="{B19F6A6C-F3D9-194B-AC13-C9B747A17D42}" type="slidenum">
              <a:rPr lang="en-GB"/>
              <a:pPr/>
              <a:t>‹#›</a:t>
            </a:fld>
            <a:endParaRPr lang="en-GB"/>
          </a:p>
        </p:txBody>
      </p:sp>
      <p:sp>
        <p:nvSpPr>
          <p:cNvPr id="3" name="Rectangle 2"/>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183764084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91E387F9-A615-8F42-8472-FBF75AA34D4A}"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377822642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4CF270CC-036C-FB49-9510-D7F8C4A0E154}"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404560455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3153A431-FA72-B84E-B73D-41462B7A24F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276775849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D8B43DBD-92B3-3142-AB74-0CB1B8D70DC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243188163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2018BBC8-D79F-9644-9C34-7F30926F09C8}" type="slidenum">
              <a:rPr lang="en-GB"/>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354039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eaLnBrk="0" hangingPunct="0">
              <a:defRPr/>
            </a:lvl1pPr>
          </a:lstStyle>
          <a:p>
            <a:fld id="{F9C55C7F-F49F-7647-8455-3F7C07A8809A}" type="slidenum">
              <a:rPr lang="en-GB"/>
              <a:pPr/>
              <a:t>‹#›</a:t>
            </a:fld>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98730493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sz="half" idx="1"/>
          </p:nvPr>
        </p:nvSpPr>
        <p:spPr>
          <a:xfrm>
            <a:off x="457200" y="1600203"/>
            <a:ext cx="8458200" cy="4525963"/>
          </a:xfrm>
        </p:spPr>
        <p:txBody>
          <a:bodyPr/>
          <a:lstStyle>
            <a:lvl1pPr>
              <a:defRPr sz="2800">
                <a:latin typeface="Calibri" pitchFamily="34" charset="0"/>
              </a:defRPr>
            </a:lvl1pPr>
            <a:lvl2pPr>
              <a:defRPr sz="2400">
                <a:solidFill>
                  <a:schemeClr val="accent1">
                    <a:lumMod val="75000"/>
                  </a:schemeClr>
                </a:solidFill>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a:xfrm>
            <a:off x="456480" y="6356827"/>
            <a:ext cx="5562720" cy="364359"/>
          </a:xfrm>
          <a:prstGeom prst="rect">
            <a:avLst/>
          </a:prstGeom>
        </p:spPr>
        <p:txBody>
          <a:bodyPr vert="horz" wrap="square" lIns="91410" tIns="45706" rIns="91410" bIns="45706" numCol="1" anchor="t" anchorCtr="0" compatLnSpc="1">
            <a:prstTxWarp prst="textNoShape">
              <a:avLst/>
            </a:prstTxWarp>
          </a:bodyPr>
          <a:lstStyle>
            <a:lvl1pPr defTabSz="407484" fontAlgn="base" hangingPunct="1">
              <a:lnSpc>
                <a:spcPct val="100000"/>
              </a:lnSpc>
              <a:spcBef>
                <a:spcPct val="0"/>
              </a:spcBef>
              <a:spcAft>
                <a:spcPct val="0"/>
              </a:spcAft>
              <a:buClrTx/>
              <a:buSzTx/>
              <a:buFontTx/>
              <a:buNone/>
              <a:defRPr sz="1200">
                <a:solidFill>
                  <a:srgbClr val="7F7F7F"/>
                </a:solidFill>
                <a:latin typeface="Arial" charset="0"/>
                <a:ea typeface="ＭＳ Ｐゴシック" charset="-128"/>
                <a:cs typeface="ＭＳ Ｐゴシック" charset="-128"/>
              </a:defRPr>
            </a:lvl1pPr>
          </a:lstStyle>
          <a:p>
            <a:pPr>
              <a:defRPr/>
            </a:pPr>
            <a:r>
              <a:rPr lang="en-US" dirty="0" smtClean="0"/>
              <a:t>October 27, 2010</a:t>
            </a:r>
            <a:endParaRPr lang="en-US" dirty="0"/>
          </a:p>
        </p:txBody>
      </p:sp>
      <p:sp>
        <p:nvSpPr>
          <p:cNvPr id="6" name="Slide Number Placeholder 2"/>
          <p:cNvSpPr>
            <a:spLocks noGrp="1"/>
          </p:cNvSpPr>
          <p:nvPr userDrawn="1">
            <p:ph type="sldNum" sz="quarter" idx="11"/>
          </p:nvPr>
        </p:nvSpPr>
        <p:spPr>
          <a:xfrm>
            <a:off x="7009922" y="6356827"/>
            <a:ext cx="1905120" cy="364359"/>
          </a:xfrm>
        </p:spPr>
        <p:txBody>
          <a:bodyPr/>
          <a:lstStyle>
            <a:lvl1pPr algn="r" hangingPunct="0">
              <a:lnSpc>
                <a:spcPct val="93000"/>
              </a:lnSpc>
              <a:buClr>
                <a:srgbClr val="000000"/>
              </a:buClr>
              <a:buSzPct val="100000"/>
              <a:buFont typeface="Times New Roman" charset="0"/>
              <a:buNone/>
              <a:defRPr sz="1100">
                <a:solidFill>
                  <a:prstClr val="black">
                    <a:lumMod val="75000"/>
                    <a:lumOff val="25000"/>
                  </a:prstClr>
                </a:solidFill>
                <a:ea typeface="ＭＳ Ｐゴシック"/>
                <a:cs typeface="ＭＳ Ｐゴシック"/>
              </a:defRPr>
            </a:lvl1pPr>
          </a:lstStyle>
          <a:p>
            <a:pPr>
              <a:defRPr/>
            </a:pPr>
            <a:fld id="{66384F0A-7696-3F4E-9C60-9C3431D8141F}" type="slidenum">
              <a:rPr lang="en-US"/>
              <a:pPr>
                <a:defRPr/>
              </a:pPr>
              <a:t>‹#›</a:t>
            </a:fld>
            <a:endParaRPr lang="en-US" dirty="0"/>
          </a:p>
        </p:txBody>
      </p:sp>
    </p:spTree>
    <p:extLst>
      <p:ext uri="{BB962C8B-B14F-4D97-AF65-F5344CB8AC3E}">
        <p14:creationId xmlns:p14="http://schemas.microsoft.com/office/powerpoint/2010/main" val="25191020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sz="half" idx="1"/>
          </p:nvPr>
        </p:nvSpPr>
        <p:spPr>
          <a:xfrm>
            <a:off x="457200" y="1600203"/>
            <a:ext cx="8458200" cy="4525963"/>
          </a:xfrm>
        </p:spPr>
        <p:txBody>
          <a:bodyPr/>
          <a:lstStyle>
            <a:lvl1pPr>
              <a:defRPr sz="2800">
                <a:latin typeface="Calibri" pitchFamily="34" charset="0"/>
              </a:defRPr>
            </a:lvl1pPr>
            <a:lvl2pPr>
              <a:defRPr sz="2400">
                <a:solidFill>
                  <a:schemeClr val="accent1">
                    <a:lumMod val="75000"/>
                  </a:schemeClr>
                </a:solidFill>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a:xfrm>
            <a:off x="456480" y="6356827"/>
            <a:ext cx="5562720" cy="364359"/>
          </a:xfrm>
          <a:prstGeom prst="rect">
            <a:avLst/>
          </a:prstGeom>
        </p:spPr>
        <p:txBody>
          <a:bodyPr vert="horz" wrap="square" lIns="91410" tIns="45706" rIns="91410" bIns="45706" numCol="1" anchor="t" anchorCtr="0" compatLnSpc="1">
            <a:prstTxWarp prst="textNoShape">
              <a:avLst/>
            </a:prstTxWarp>
          </a:bodyPr>
          <a:lstStyle>
            <a:lvl1pPr defTabSz="407484" fontAlgn="base" hangingPunct="1">
              <a:lnSpc>
                <a:spcPct val="100000"/>
              </a:lnSpc>
              <a:spcBef>
                <a:spcPct val="0"/>
              </a:spcBef>
              <a:spcAft>
                <a:spcPct val="0"/>
              </a:spcAft>
              <a:buClrTx/>
              <a:buSzTx/>
              <a:buFontTx/>
              <a:buNone/>
              <a:defRPr sz="1200">
                <a:solidFill>
                  <a:srgbClr val="7F7F7F"/>
                </a:solidFill>
                <a:latin typeface="Arial" charset="0"/>
                <a:ea typeface="ＭＳ Ｐゴシック" charset="-128"/>
                <a:cs typeface="ＭＳ Ｐゴシック" charset="-128"/>
              </a:defRPr>
            </a:lvl1pPr>
          </a:lstStyle>
          <a:p>
            <a:pPr>
              <a:defRPr/>
            </a:pPr>
            <a:r>
              <a:rPr lang="en-US" dirty="0" smtClean="0"/>
              <a:t>October 27, 2010</a:t>
            </a:r>
            <a:endParaRPr lang="en-US" dirty="0"/>
          </a:p>
        </p:txBody>
      </p:sp>
      <p:sp>
        <p:nvSpPr>
          <p:cNvPr id="6" name="Slide Number Placeholder 2"/>
          <p:cNvSpPr>
            <a:spLocks noGrp="1"/>
          </p:cNvSpPr>
          <p:nvPr userDrawn="1">
            <p:ph type="sldNum" sz="quarter" idx="11"/>
          </p:nvPr>
        </p:nvSpPr>
        <p:spPr>
          <a:xfrm>
            <a:off x="7009922" y="6356827"/>
            <a:ext cx="1905120" cy="364359"/>
          </a:xfrm>
        </p:spPr>
        <p:txBody>
          <a:bodyPr/>
          <a:lstStyle>
            <a:lvl1pPr algn="r" hangingPunct="0">
              <a:lnSpc>
                <a:spcPct val="93000"/>
              </a:lnSpc>
              <a:buClr>
                <a:srgbClr val="000000"/>
              </a:buClr>
              <a:buSzPct val="100000"/>
              <a:buFont typeface="Times New Roman" charset="0"/>
              <a:buNone/>
              <a:defRPr sz="1100">
                <a:solidFill>
                  <a:prstClr val="black">
                    <a:lumMod val="75000"/>
                    <a:lumOff val="25000"/>
                  </a:prstClr>
                </a:solidFill>
                <a:ea typeface="ＭＳ Ｐゴシック"/>
                <a:cs typeface="ＭＳ Ｐゴシック"/>
              </a:defRPr>
            </a:lvl1pPr>
          </a:lstStyle>
          <a:p>
            <a:pPr>
              <a:defRPr/>
            </a:pPr>
            <a:fld id="{66384F0A-7696-3F4E-9C60-9C3431D8141F}" type="slidenum">
              <a:rPr lang="en-US"/>
              <a:pPr>
                <a:defRPr/>
              </a:pPr>
              <a:t>‹#›</a:t>
            </a:fld>
            <a:endParaRPr lang="en-US" dirty="0"/>
          </a:p>
        </p:txBody>
      </p:sp>
    </p:spTree>
    <p:extLst>
      <p:ext uri="{BB962C8B-B14F-4D97-AF65-F5344CB8AC3E}">
        <p14:creationId xmlns:p14="http://schemas.microsoft.com/office/powerpoint/2010/main" val="110769264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sz="half" idx="1"/>
          </p:nvPr>
        </p:nvSpPr>
        <p:spPr>
          <a:xfrm>
            <a:off x="457200" y="1600203"/>
            <a:ext cx="8458200" cy="4525963"/>
          </a:xfrm>
        </p:spPr>
        <p:txBody>
          <a:bodyPr/>
          <a:lstStyle>
            <a:lvl1pPr>
              <a:defRPr sz="2800">
                <a:latin typeface="Calibri" pitchFamily="34" charset="0"/>
              </a:defRPr>
            </a:lvl1pPr>
            <a:lvl2pPr>
              <a:defRPr sz="2400">
                <a:solidFill>
                  <a:schemeClr val="accent1">
                    <a:lumMod val="75000"/>
                  </a:schemeClr>
                </a:solidFill>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a:xfrm>
            <a:off x="456480" y="6356827"/>
            <a:ext cx="5562720" cy="364359"/>
          </a:xfrm>
          <a:prstGeom prst="rect">
            <a:avLst/>
          </a:prstGeom>
        </p:spPr>
        <p:txBody>
          <a:bodyPr vert="horz" wrap="square" lIns="91410" tIns="45706" rIns="91410" bIns="45706" numCol="1" anchor="t" anchorCtr="0" compatLnSpc="1">
            <a:prstTxWarp prst="textNoShape">
              <a:avLst/>
            </a:prstTxWarp>
          </a:bodyPr>
          <a:lstStyle>
            <a:lvl1pPr defTabSz="407484" fontAlgn="base" hangingPunct="1">
              <a:lnSpc>
                <a:spcPct val="100000"/>
              </a:lnSpc>
              <a:spcBef>
                <a:spcPct val="0"/>
              </a:spcBef>
              <a:spcAft>
                <a:spcPct val="0"/>
              </a:spcAft>
              <a:buClrTx/>
              <a:buSzTx/>
              <a:buFontTx/>
              <a:buNone/>
              <a:defRPr sz="1200">
                <a:solidFill>
                  <a:srgbClr val="7F7F7F"/>
                </a:solidFill>
                <a:latin typeface="Arial" charset="0"/>
                <a:ea typeface="ＭＳ Ｐゴシック" charset="-128"/>
                <a:cs typeface="ＭＳ Ｐゴシック" charset="-128"/>
              </a:defRPr>
            </a:lvl1pPr>
          </a:lstStyle>
          <a:p>
            <a:pPr>
              <a:defRPr/>
            </a:pPr>
            <a:r>
              <a:rPr lang="en-US" dirty="0" smtClean="0"/>
              <a:t>October 27, 2010</a:t>
            </a:r>
            <a:endParaRPr lang="en-US" dirty="0"/>
          </a:p>
        </p:txBody>
      </p:sp>
      <p:sp>
        <p:nvSpPr>
          <p:cNvPr id="6" name="Slide Number Placeholder 2"/>
          <p:cNvSpPr>
            <a:spLocks noGrp="1"/>
          </p:cNvSpPr>
          <p:nvPr userDrawn="1">
            <p:ph type="sldNum" sz="quarter" idx="11"/>
          </p:nvPr>
        </p:nvSpPr>
        <p:spPr>
          <a:xfrm>
            <a:off x="7009922" y="6356827"/>
            <a:ext cx="1905120" cy="364359"/>
          </a:xfrm>
        </p:spPr>
        <p:txBody>
          <a:bodyPr/>
          <a:lstStyle>
            <a:lvl1pPr algn="r" hangingPunct="0">
              <a:lnSpc>
                <a:spcPct val="93000"/>
              </a:lnSpc>
              <a:buClr>
                <a:srgbClr val="000000"/>
              </a:buClr>
              <a:buSzPct val="100000"/>
              <a:buFont typeface="Times New Roman" charset="0"/>
              <a:buNone/>
              <a:defRPr sz="1100">
                <a:solidFill>
                  <a:prstClr val="black">
                    <a:lumMod val="75000"/>
                    <a:lumOff val="25000"/>
                  </a:prstClr>
                </a:solidFill>
                <a:ea typeface="ＭＳ Ｐゴシック"/>
                <a:cs typeface="ＭＳ Ｐゴシック"/>
              </a:defRPr>
            </a:lvl1pPr>
          </a:lstStyle>
          <a:p>
            <a:pPr>
              <a:defRPr/>
            </a:pPr>
            <a:fld id="{66384F0A-7696-3F4E-9C60-9C3431D8141F}" type="slidenum">
              <a:rPr lang="en-US"/>
              <a:pPr>
                <a:defRPr/>
              </a:pPr>
              <a:t>‹#›</a:t>
            </a:fld>
            <a:endParaRPr lang="en-US" dirty="0"/>
          </a:p>
        </p:txBody>
      </p:sp>
    </p:spTree>
    <p:extLst>
      <p:ext uri="{BB962C8B-B14F-4D97-AF65-F5344CB8AC3E}">
        <p14:creationId xmlns:p14="http://schemas.microsoft.com/office/powerpoint/2010/main" val="327317890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0990C475-5B37-EB4F-A9F9-218C362BC2B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247152860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36B53A51-E253-704D-AFF9-C6EA6BBA5262}"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212950205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eaLnBrk="0" hangingPunct="0">
              <a:defRPr/>
            </a:lvl1pPr>
          </a:lstStyle>
          <a:p>
            <a:fld id="{B7CF64B2-6338-4E45-AAE6-74C6B13B87C1}"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379559183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eaLnBrk="0" hangingPunct="0">
              <a:defRPr/>
            </a:lvl1pPr>
          </a:lstStyle>
          <a:p>
            <a:fld id="{5D0F10E5-3F0B-BD4D-9190-189D1218DF55}"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402766490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eaLnBrk="0" hangingPunct="0">
              <a:defRPr/>
            </a:lvl1pPr>
          </a:lstStyle>
          <a:p>
            <a:fld id="{3B452C06-EBD9-374E-9BB6-6BD28A9EC7FE}" type="slidenum">
              <a:rPr lang="en-GB"/>
              <a:pPr/>
              <a:t>‹#›</a:t>
            </a:fld>
            <a:endParaRPr lang="en-GB"/>
          </a:p>
        </p:txBody>
      </p:sp>
      <p:sp>
        <p:nvSpPr>
          <p:cNvPr id="8" name="Rectangle 7"/>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415175857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4DEA6482-1968-0940-96B2-3BD98F9418F7}" type="slidenum">
              <a:rPr lang="en-GB"/>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172198742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eaLnBrk="0" hangingPunct="0">
              <a:defRPr/>
            </a:lvl1pPr>
          </a:lstStyle>
          <a:p>
            <a:fld id="{B19F6A6C-F3D9-194B-AC13-C9B747A17D42}" type="slidenum">
              <a:rPr lang="en-GB"/>
              <a:pPr/>
              <a:t>‹#›</a:t>
            </a:fld>
            <a:endParaRPr lang="en-GB"/>
          </a:p>
        </p:txBody>
      </p:sp>
      <p:sp>
        <p:nvSpPr>
          <p:cNvPr id="3" name="Rectangle 2"/>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22196857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eaLnBrk="0" hangingPunct="0">
              <a:defRPr/>
            </a:lvl1pPr>
          </a:lstStyle>
          <a:p>
            <a:fld id="{205C04FC-A3EE-A546-8595-F3AD66B64B49}" type="slidenum">
              <a:rPr lang="en-GB"/>
              <a:pPr/>
              <a:t>‹#›</a:t>
            </a:fld>
            <a:endParaRPr lang="en-GB"/>
          </a:p>
        </p:txBody>
      </p:sp>
      <p:sp>
        <p:nvSpPr>
          <p:cNvPr id="8" name="Rectangle 7"/>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310368914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91E387F9-A615-8F42-8472-FBF75AA34D4A}"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139637874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4CF270CC-036C-FB49-9510-D7F8C4A0E154}"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29265596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3153A431-FA72-B84E-B73D-41462B7A24F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392793988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D8B43DBD-92B3-3142-AB74-0CB1B8D70DC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125973494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2018BBC8-D79F-9644-9C34-7F30926F09C8}" type="slidenum">
              <a:rPr lang="en-GB"/>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6616713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sz="half" idx="1"/>
          </p:nvPr>
        </p:nvSpPr>
        <p:spPr>
          <a:xfrm>
            <a:off x="457200" y="1600203"/>
            <a:ext cx="8458200" cy="4525963"/>
          </a:xfrm>
        </p:spPr>
        <p:txBody>
          <a:bodyPr/>
          <a:lstStyle>
            <a:lvl1pPr>
              <a:defRPr sz="2800">
                <a:latin typeface="Calibri" pitchFamily="34" charset="0"/>
              </a:defRPr>
            </a:lvl1pPr>
            <a:lvl2pPr>
              <a:defRPr sz="2400">
                <a:solidFill>
                  <a:schemeClr val="accent1">
                    <a:lumMod val="75000"/>
                  </a:schemeClr>
                </a:solidFill>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a:xfrm>
            <a:off x="456480" y="6356827"/>
            <a:ext cx="5562720" cy="364359"/>
          </a:xfrm>
          <a:prstGeom prst="rect">
            <a:avLst/>
          </a:prstGeom>
        </p:spPr>
        <p:txBody>
          <a:bodyPr vert="horz" wrap="square" lIns="91410" tIns="45706" rIns="91410" bIns="45706" numCol="1" anchor="t" anchorCtr="0" compatLnSpc="1">
            <a:prstTxWarp prst="textNoShape">
              <a:avLst/>
            </a:prstTxWarp>
          </a:bodyPr>
          <a:lstStyle>
            <a:lvl1pPr defTabSz="407484" fontAlgn="base" hangingPunct="1">
              <a:lnSpc>
                <a:spcPct val="100000"/>
              </a:lnSpc>
              <a:spcBef>
                <a:spcPct val="0"/>
              </a:spcBef>
              <a:spcAft>
                <a:spcPct val="0"/>
              </a:spcAft>
              <a:buClrTx/>
              <a:buSzTx/>
              <a:buFontTx/>
              <a:buNone/>
              <a:defRPr sz="1200">
                <a:solidFill>
                  <a:srgbClr val="7F7F7F"/>
                </a:solidFill>
                <a:latin typeface="Arial" charset="0"/>
                <a:ea typeface="ＭＳ Ｐゴシック" charset="-128"/>
                <a:cs typeface="ＭＳ Ｐゴシック" charset="-128"/>
              </a:defRPr>
            </a:lvl1pPr>
          </a:lstStyle>
          <a:p>
            <a:pPr>
              <a:defRPr/>
            </a:pPr>
            <a:r>
              <a:rPr lang="en-US" dirty="0" smtClean="0"/>
              <a:t>October 27, 2010</a:t>
            </a:r>
            <a:endParaRPr lang="en-US" dirty="0"/>
          </a:p>
        </p:txBody>
      </p:sp>
      <p:sp>
        <p:nvSpPr>
          <p:cNvPr id="6" name="Slide Number Placeholder 2"/>
          <p:cNvSpPr>
            <a:spLocks noGrp="1"/>
          </p:cNvSpPr>
          <p:nvPr userDrawn="1">
            <p:ph type="sldNum" sz="quarter" idx="11"/>
          </p:nvPr>
        </p:nvSpPr>
        <p:spPr>
          <a:xfrm>
            <a:off x="7009922" y="6356827"/>
            <a:ext cx="1905120" cy="364359"/>
          </a:xfrm>
        </p:spPr>
        <p:txBody>
          <a:bodyPr/>
          <a:lstStyle>
            <a:lvl1pPr algn="r" hangingPunct="0">
              <a:lnSpc>
                <a:spcPct val="93000"/>
              </a:lnSpc>
              <a:buClr>
                <a:srgbClr val="000000"/>
              </a:buClr>
              <a:buSzPct val="100000"/>
              <a:buFont typeface="Times New Roman" charset="0"/>
              <a:buNone/>
              <a:defRPr sz="1100">
                <a:solidFill>
                  <a:prstClr val="black">
                    <a:lumMod val="75000"/>
                    <a:lumOff val="25000"/>
                  </a:prstClr>
                </a:solidFill>
                <a:ea typeface="ＭＳ Ｐゴシック"/>
                <a:cs typeface="ＭＳ Ｐゴシック"/>
              </a:defRPr>
            </a:lvl1pPr>
          </a:lstStyle>
          <a:p>
            <a:pPr>
              <a:defRPr/>
            </a:pPr>
            <a:fld id="{66384F0A-7696-3F4E-9C60-9C3431D8141F}" type="slidenum">
              <a:rPr lang="en-US"/>
              <a:pPr>
                <a:defRPr/>
              </a:pPr>
              <a:t>‹#›</a:t>
            </a:fld>
            <a:endParaRPr lang="en-US" dirty="0"/>
          </a:p>
        </p:txBody>
      </p:sp>
    </p:spTree>
    <p:extLst>
      <p:ext uri="{BB962C8B-B14F-4D97-AF65-F5344CB8AC3E}">
        <p14:creationId xmlns:p14="http://schemas.microsoft.com/office/powerpoint/2010/main" val="127474971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sz="half" idx="1"/>
          </p:nvPr>
        </p:nvSpPr>
        <p:spPr>
          <a:xfrm>
            <a:off x="457200" y="1600203"/>
            <a:ext cx="8458200" cy="4525963"/>
          </a:xfrm>
        </p:spPr>
        <p:txBody>
          <a:bodyPr/>
          <a:lstStyle>
            <a:lvl1pPr>
              <a:defRPr sz="2800">
                <a:latin typeface="Calibri" pitchFamily="34" charset="0"/>
              </a:defRPr>
            </a:lvl1pPr>
            <a:lvl2pPr>
              <a:defRPr sz="2400">
                <a:solidFill>
                  <a:schemeClr val="accent1">
                    <a:lumMod val="75000"/>
                  </a:schemeClr>
                </a:solidFill>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a:xfrm>
            <a:off x="456480" y="6356827"/>
            <a:ext cx="5562720" cy="364359"/>
          </a:xfrm>
          <a:prstGeom prst="rect">
            <a:avLst/>
          </a:prstGeom>
        </p:spPr>
        <p:txBody>
          <a:bodyPr vert="horz" wrap="square" lIns="91410" tIns="45706" rIns="91410" bIns="45706" numCol="1" anchor="t" anchorCtr="0" compatLnSpc="1">
            <a:prstTxWarp prst="textNoShape">
              <a:avLst/>
            </a:prstTxWarp>
          </a:bodyPr>
          <a:lstStyle>
            <a:lvl1pPr defTabSz="407484" fontAlgn="base" hangingPunct="1">
              <a:lnSpc>
                <a:spcPct val="100000"/>
              </a:lnSpc>
              <a:spcBef>
                <a:spcPct val="0"/>
              </a:spcBef>
              <a:spcAft>
                <a:spcPct val="0"/>
              </a:spcAft>
              <a:buClrTx/>
              <a:buSzTx/>
              <a:buFontTx/>
              <a:buNone/>
              <a:defRPr sz="1200">
                <a:solidFill>
                  <a:srgbClr val="7F7F7F"/>
                </a:solidFill>
                <a:latin typeface="Arial" charset="0"/>
                <a:ea typeface="ＭＳ Ｐゴシック" charset="-128"/>
                <a:cs typeface="ＭＳ Ｐゴシック" charset="-128"/>
              </a:defRPr>
            </a:lvl1pPr>
          </a:lstStyle>
          <a:p>
            <a:pPr>
              <a:defRPr/>
            </a:pPr>
            <a:r>
              <a:rPr lang="en-US" dirty="0" smtClean="0"/>
              <a:t>October 27, 2010</a:t>
            </a:r>
            <a:endParaRPr lang="en-US" dirty="0"/>
          </a:p>
        </p:txBody>
      </p:sp>
      <p:sp>
        <p:nvSpPr>
          <p:cNvPr id="6" name="Slide Number Placeholder 2"/>
          <p:cNvSpPr>
            <a:spLocks noGrp="1"/>
          </p:cNvSpPr>
          <p:nvPr userDrawn="1">
            <p:ph type="sldNum" sz="quarter" idx="11"/>
          </p:nvPr>
        </p:nvSpPr>
        <p:spPr>
          <a:xfrm>
            <a:off x="7009922" y="6356827"/>
            <a:ext cx="1905120" cy="364359"/>
          </a:xfrm>
        </p:spPr>
        <p:txBody>
          <a:bodyPr/>
          <a:lstStyle>
            <a:lvl1pPr algn="r" hangingPunct="0">
              <a:lnSpc>
                <a:spcPct val="93000"/>
              </a:lnSpc>
              <a:buClr>
                <a:srgbClr val="000000"/>
              </a:buClr>
              <a:buSzPct val="100000"/>
              <a:buFont typeface="Times New Roman" charset="0"/>
              <a:buNone/>
              <a:defRPr sz="1100">
                <a:solidFill>
                  <a:prstClr val="black">
                    <a:lumMod val="75000"/>
                    <a:lumOff val="25000"/>
                  </a:prstClr>
                </a:solidFill>
                <a:ea typeface="ＭＳ Ｐゴシック"/>
                <a:cs typeface="ＭＳ Ｐゴシック"/>
              </a:defRPr>
            </a:lvl1pPr>
          </a:lstStyle>
          <a:p>
            <a:pPr>
              <a:defRPr/>
            </a:pPr>
            <a:fld id="{66384F0A-7696-3F4E-9C60-9C3431D8141F}" type="slidenum">
              <a:rPr lang="en-US"/>
              <a:pPr>
                <a:defRPr/>
              </a:pPr>
              <a:t>‹#›</a:t>
            </a:fld>
            <a:endParaRPr lang="en-US" dirty="0"/>
          </a:p>
        </p:txBody>
      </p:sp>
    </p:spTree>
    <p:extLst>
      <p:ext uri="{BB962C8B-B14F-4D97-AF65-F5344CB8AC3E}">
        <p14:creationId xmlns:p14="http://schemas.microsoft.com/office/powerpoint/2010/main" val="19552359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sz="half" idx="1"/>
          </p:nvPr>
        </p:nvSpPr>
        <p:spPr>
          <a:xfrm>
            <a:off x="457200" y="1600203"/>
            <a:ext cx="8458200" cy="4525963"/>
          </a:xfrm>
        </p:spPr>
        <p:txBody>
          <a:bodyPr/>
          <a:lstStyle>
            <a:lvl1pPr>
              <a:defRPr sz="2800">
                <a:latin typeface="Calibri" pitchFamily="34" charset="0"/>
              </a:defRPr>
            </a:lvl1pPr>
            <a:lvl2pPr>
              <a:defRPr sz="2400">
                <a:solidFill>
                  <a:schemeClr val="accent1">
                    <a:lumMod val="75000"/>
                  </a:schemeClr>
                </a:solidFill>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a:xfrm>
            <a:off x="456480" y="6356827"/>
            <a:ext cx="5562720" cy="364359"/>
          </a:xfrm>
          <a:prstGeom prst="rect">
            <a:avLst/>
          </a:prstGeom>
        </p:spPr>
        <p:txBody>
          <a:bodyPr vert="horz" wrap="square" lIns="91410" tIns="45706" rIns="91410" bIns="45706" numCol="1" anchor="t" anchorCtr="0" compatLnSpc="1">
            <a:prstTxWarp prst="textNoShape">
              <a:avLst/>
            </a:prstTxWarp>
          </a:bodyPr>
          <a:lstStyle>
            <a:lvl1pPr defTabSz="407484" fontAlgn="base" hangingPunct="1">
              <a:lnSpc>
                <a:spcPct val="100000"/>
              </a:lnSpc>
              <a:spcBef>
                <a:spcPct val="0"/>
              </a:spcBef>
              <a:spcAft>
                <a:spcPct val="0"/>
              </a:spcAft>
              <a:buClrTx/>
              <a:buSzTx/>
              <a:buFontTx/>
              <a:buNone/>
              <a:defRPr sz="1200">
                <a:solidFill>
                  <a:srgbClr val="7F7F7F"/>
                </a:solidFill>
                <a:latin typeface="Arial" charset="0"/>
                <a:ea typeface="ＭＳ Ｐゴシック" charset="-128"/>
                <a:cs typeface="ＭＳ Ｐゴシック" charset="-128"/>
              </a:defRPr>
            </a:lvl1pPr>
          </a:lstStyle>
          <a:p>
            <a:pPr>
              <a:defRPr/>
            </a:pPr>
            <a:r>
              <a:rPr lang="en-US" dirty="0" smtClean="0"/>
              <a:t>October 27, 2010</a:t>
            </a:r>
            <a:endParaRPr lang="en-US" dirty="0"/>
          </a:p>
        </p:txBody>
      </p:sp>
      <p:sp>
        <p:nvSpPr>
          <p:cNvPr id="6" name="Slide Number Placeholder 2"/>
          <p:cNvSpPr>
            <a:spLocks noGrp="1"/>
          </p:cNvSpPr>
          <p:nvPr userDrawn="1">
            <p:ph type="sldNum" sz="quarter" idx="11"/>
          </p:nvPr>
        </p:nvSpPr>
        <p:spPr>
          <a:xfrm>
            <a:off x="7009922" y="6356827"/>
            <a:ext cx="1905120" cy="364359"/>
          </a:xfrm>
        </p:spPr>
        <p:txBody>
          <a:bodyPr/>
          <a:lstStyle>
            <a:lvl1pPr algn="r" hangingPunct="0">
              <a:lnSpc>
                <a:spcPct val="93000"/>
              </a:lnSpc>
              <a:buClr>
                <a:srgbClr val="000000"/>
              </a:buClr>
              <a:buSzPct val="100000"/>
              <a:buFont typeface="Times New Roman" charset="0"/>
              <a:buNone/>
              <a:defRPr sz="1100">
                <a:solidFill>
                  <a:prstClr val="black">
                    <a:lumMod val="75000"/>
                    <a:lumOff val="25000"/>
                  </a:prstClr>
                </a:solidFill>
                <a:ea typeface="ＭＳ Ｐゴシック"/>
                <a:cs typeface="ＭＳ Ｐゴシック"/>
              </a:defRPr>
            </a:lvl1pPr>
          </a:lstStyle>
          <a:p>
            <a:pPr>
              <a:defRPr/>
            </a:pPr>
            <a:fld id="{66384F0A-7696-3F4E-9C60-9C3431D8141F}" type="slidenum">
              <a:rPr lang="en-US"/>
              <a:pPr>
                <a:defRPr/>
              </a:pPr>
              <a:t>‹#›</a:t>
            </a:fld>
            <a:endParaRPr lang="en-US" dirty="0"/>
          </a:p>
        </p:txBody>
      </p:sp>
    </p:spTree>
    <p:extLst>
      <p:ext uri="{BB962C8B-B14F-4D97-AF65-F5344CB8AC3E}">
        <p14:creationId xmlns:p14="http://schemas.microsoft.com/office/powerpoint/2010/main" val="270824467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eaLnBrk="0" hangingPunct="0">
              <a:defRPr>
                <a:latin typeface="Times" charset="0"/>
              </a:defRPr>
            </a:lvl1pPr>
          </a:lstStyle>
          <a:p>
            <a:fld id="{E128C14B-793D-440F-B43D-AA84B9985EF4}" type="slidenum">
              <a:rPr lang="en-GB"/>
              <a:pPr/>
              <a:t>‹#›</a:t>
            </a:fld>
            <a:endParaRPr lang="en-GB"/>
          </a:p>
        </p:txBody>
      </p:sp>
      <p:sp>
        <p:nvSpPr>
          <p:cNvPr id="5" name="Rectangle 4"/>
          <p:cNvSpPr>
            <a:spLocks noGrp="1" noChangeArrowheads="1"/>
          </p:cNvSpPr>
          <p:nvPr>
            <p:ph type="ftr" sz="quarter" idx="11"/>
          </p:nvPr>
        </p:nvSpPr>
        <p:spPr/>
        <p:txBody>
          <a:bodyPr/>
          <a:lstStyle>
            <a:lvl1pPr eaLnBrk="0" hangingPunct="0">
              <a:defRPr/>
            </a:lvl1pPr>
          </a:lstStyle>
          <a:p>
            <a:pPr>
              <a:defRPr/>
            </a:pPr>
            <a:r>
              <a:rPr lang="en-GB">
                <a:cs typeface="Arial"/>
              </a:rPr>
              <a:t>World Meteorological Organization</a:t>
            </a:r>
          </a:p>
        </p:txBody>
      </p:sp>
    </p:spTree>
    <p:extLst>
      <p:ext uri="{BB962C8B-B14F-4D97-AF65-F5344CB8AC3E}">
        <p14:creationId xmlns:p14="http://schemas.microsoft.com/office/powerpoint/2010/main" val="401700094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eaLnBrk="0" hangingPunct="0">
              <a:defRPr>
                <a:latin typeface="Times" charset="0"/>
              </a:defRPr>
            </a:lvl1pPr>
          </a:lstStyle>
          <a:p>
            <a:fld id="{0632E012-CE86-1E43-BA9E-C1B37614AA22}" type="slidenum">
              <a:rPr lang="en-GB"/>
              <a:pPr/>
              <a:t>‹#›</a:t>
            </a:fld>
            <a:endParaRPr lang="en-GB"/>
          </a:p>
        </p:txBody>
      </p:sp>
      <p:sp>
        <p:nvSpPr>
          <p:cNvPr id="3" name="Rectangle 2"/>
          <p:cNvSpPr>
            <a:spLocks noGrp="1" noChangeArrowheads="1"/>
          </p:cNvSpPr>
          <p:nvPr>
            <p:ph type="ftr" sz="quarter" idx="11"/>
          </p:nvPr>
        </p:nvSpPr>
        <p:spPr/>
        <p:txBody>
          <a:bodyPr/>
          <a:lstStyle>
            <a:lvl1pPr eaLnBrk="0" hangingPunct="0">
              <a:defRPr/>
            </a:lvl1pPr>
          </a:lstStyle>
          <a:p>
            <a:pPr>
              <a:defRPr/>
            </a:pPr>
            <a:r>
              <a:rPr lang="en-GB">
                <a:cs typeface="Arial"/>
              </a:rPr>
              <a:t>World Meteorological Organization</a:t>
            </a:r>
          </a:p>
        </p:txBody>
      </p:sp>
    </p:spTree>
    <p:extLst>
      <p:ext uri="{BB962C8B-B14F-4D97-AF65-F5344CB8AC3E}">
        <p14:creationId xmlns:p14="http://schemas.microsoft.com/office/powerpoint/2010/main" val="3198559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eaLnBrk="0" hangingPunct="0">
              <a:defRPr/>
            </a:lvl1pPr>
          </a:lstStyle>
          <a:p>
            <a:fld id="{B7CF64B2-6338-4E45-AAE6-74C6B13B87C1}"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0601195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FE39C7FB-5984-3E4A-A3BE-DC5ED1D52079}" type="slidenum">
              <a:rPr lang="en-GB"/>
              <a:pPr/>
              <a:t>‹#›</a:t>
            </a:fld>
            <a:endParaRPr lang="en-GB"/>
          </a:p>
        </p:txBody>
      </p:sp>
      <p:sp>
        <p:nvSpPr>
          <p:cNvPr id="4" name="Rectangle 3"/>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319662379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0990C475-5B37-EB4F-A9F9-218C362BC2B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17605817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36B53A51-E253-704D-AFF9-C6EA6BBA5262}"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325424540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eaLnBrk="0" hangingPunct="0">
              <a:defRPr/>
            </a:lvl1pPr>
          </a:lstStyle>
          <a:p>
            <a:fld id="{B7CF64B2-6338-4E45-AAE6-74C6B13B87C1}"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323920657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eaLnBrk="0" hangingPunct="0">
              <a:defRPr/>
            </a:lvl1pPr>
          </a:lstStyle>
          <a:p>
            <a:fld id="{5D0F10E5-3F0B-BD4D-9190-189D1218DF55}"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204092377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eaLnBrk="0" hangingPunct="0">
              <a:defRPr/>
            </a:lvl1pPr>
          </a:lstStyle>
          <a:p>
            <a:fld id="{3B452C06-EBD9-374E-9BB6-6BD28A9EC7FE}" type="slidenum">
              <a:rPr lang="en-GB"/>
              <a:pPr/>
              <a:t>‹#›</a:t>
            </a:fld>
            <a:endParaRPr lang="en-GB"/>
          </a:p>
        </p:txBody>
      </p:sp>
      <p:sp>
        <p:nvSpPr>
          <p:cNvPr id="8" name="Rectangle 7"/>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96931162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4DEA6482-1968-0940-96B2-3BD98F9418F7}" type="slidenum">
              <a:rPr lang="en-GB"/>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392473837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eaLnBrk="0" hangingPunct="0">
              <a:defRPr/>
            </a:lvl1pPr>
          </a:lstStyle>
          <a:p>
            <a:fld id="{B19F6A6C-F3D9-194B-AC13-C9B747A17D42}" type="slidenum">
              <a:rPr lang="en-GB"/>
              <a:pPr/>
              <a:t>‹#›</a:t>
            </a:fld>
            <a:endParaRPr lang="en-GB"/>
          </a:p>
        </p:txBody>
      </p:sp>
      <p:sp>
        <p:nvSpPr>
          <p:cNvPr id="3" name="Rectangle 2"/>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298445864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91E387F9-A615-8F42-8472-FBF75AA34D4A}"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263870699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4CF270CC-036C-FB49-9510-D7F8C4A0E154}"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322231680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3153A431-FA72-B84E-B73D-41462B7A24F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4250324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eaLnBrk="0" hangingPunct="0">
              <a:defRPr/>
            </a:lvl1pPr>
          </a:lstStyle>
          <a:p>
            <a:fld id="{57193EFE-2C15-9A4A-97D6-EABA4BB62C8D}" type="slidenum">
              <a:rPr lang="en-GB"/>
              <a:pPr/>
              <a:t>‹#›</a:t>
            </a:fld>
            <a:endParaRPr lang="en-GB"/>
          </a:p>
        </p:txBody>
      </p:sp>
      <p:sp>
        <p:nvSpPr>
          <p:cNvPr id="3" name="Rectangle 2"/>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235075236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D8B43DBD-92B3-3142-AB74-0CB1B8D70DC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191695753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2018BBC8-D79F-9644-9C34-7F30926F09C8}" type="slidenum">
              <a:rPr lang="en-GB"/>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44655123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CAE605-AF20-4888-A64C-5863206CDC9C}" type="datetimeFigureOut">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C6DAC2-8F1C-46A0-B438-17A89DB57BD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665239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CAE605-AF20-4888-A64C-5863206CDC9C}" type="datetimeFigureOut">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4C6DAC2-8F1C-46A0-B438-17A89DB57BD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3291456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0990C475-5B37-EB4F-A9F9-218C362BC2BA}" type="slidenum">
              <a:rPr lang="en-GB">
                <a:solidFill>
                  <a:prstClr val="black">
                    <a:tint val="75000"/>
                  </a:prstClr>
                </a:solidFill>
              </a:rPr>
              <a:pPr/>
              <a:t>‹#›</a:t>
            </a:fld>
            <a:endParaRPr lang="en-GB">
              <a:solidFill>
                <a:prstClr val="black">
                  <a:tint val="75000"/>
                </a:prstClr>
              </a:solidFill>
            </a:endParaRPr>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solidFill>
                  <a:prstClr val="black">
                    <a:tint val="75000"/>
                  </a:prstClr>
                </a:solidFill>
              </a:rPr>
              <a:t>World Meteorological Organization</a:t>
            </a:r>
          </a:p>
        </p:txBody>
      </p:sp>
    </p:spTree>
    <p:extLst>
      <p:ext uri="{BB962C8B-B14F-4D97-AF65-F5344CB8AC3E}">
        <p14:creationId xmlns:p14="http://schemas.microsoft.com/office/powerpoint/2010/main" val="172678104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4562EBF-8B30-4709-907E-E738CCEB04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389338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510F4C1-D515-4DA7-B285-77ABCE8861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025722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8C087E8-3E1B-46EE-BDBA-18E289060F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152458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BB20C82-F566-436A-BAD4-C00E3EAE1D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693296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85727F6-F605-4A13-8DEF-1DCBE4DEDF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19549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885E02C6-B560-6849-AC2D-D0F14E8DB2E4}" type="slidenum">
              <a:rPr lang="en-GB"/>
              <a:pPr/>
              <a:t>‹#›</a:t>
            </a:fld>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101315430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9CCA191-AF18-4FEB-B397-C9640C1852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167452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142B8CB-7EE1-48E6-B2AA-A9856E70AC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957325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F2DCB9C-3CD0-4710-B218-D98FB5CC6E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685798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537E83F-07E0-472A-8855-9ED67C4383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080356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9BD0A46-21F7-4D9C-AF27-DB4ABEBA01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862519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4459BB-2B5C-4B82-90EF-F9084182A4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690283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0990C475-5B37-EB4F-A9F9-218C362BC2B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142207984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36B53A51-E253-704D-AFF9-C6EA6BBA5262}"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37234027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eaLnBrk="0" hangingPunct="0">
              <a:defRPr/>
            </a:lvl1pPr>
          </a:lstStyle>
          <a:p>
            <a:fld id="{B7CF64B2-6338-4E45-AAE6-74C6B13B87C1}"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209879192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eaLnBrk="0" hangingPunct="0">
              <a:defRPr/>
            </a:lvl1pPr>
          </a:lstStyle>
          <a:p>
            <a:fld id="{5D0F10E5-3F0B-BD4D-9190-189D1218DF55}"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22623909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D330FF28-6317-4F4B-BF54-8F922690F032}" type="slidenum">
              <a:rPr lang="en-GB"/>
              <a:pPr/>
              <a:t>‹#›</a:t>
            </a:fld>
            <a:endParaRPr lang="en-GB"/>
          </a:p>
        </p:txBody>
      </p:sp>
      <p:sp>
        <p:nvSpPr>
          <p:cNvPr id="6" name="Rectangle 5"/>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422963406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eaLnBrk="0" hangingPunct="0">
              <a:defRPr/>
            </a:lvl1pPr>
          </a:lstStyle>
          <a:p>
            <a:fld id="{3B452C06-EBD9-374E-9BB6-6BD28A9EC7FE}" type="slidenum">
              <a:rPr lang="en-GB"/>
              <a:pPr/>
              <a:t>‹#›</a:t>
            </a:fld>
            <a:endParaRPr lang="en-GB"/>
          </a:p>
        </p:txBody>
      </p:sp>
      <p:sp>
        <p:nvSpPr>
          <p:cNvPr id="8" name="Rectangle 7"/>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305760636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4DEA6482-1968-0940-96B2-3BD98F9418F7}" type="slidenum">
              <a:rPr lang="en-GB"/>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110622382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eaLnBrk="0" hangingPunct="0">
              <a:defRPr/>
            </a:lvl1pPr>
          </a:lstStyle>
          <a:p>
            <a:fld id="{B19F6A6C-F3D9-194B-AC13-C9B747A17D42}" type="slidenum">
              <a:rPr lang="en-GB"/>
              <a:pPr/>
              <a:t>‹#›</a:t>
            </a:fld>
            <a:endParaRPr lang="en-GB"/>
          </a:p>
        </p:txBody>
      </p:sp>
      <p:sp>
        <p:nvSpPr>
          <p:cNvPr id="3" name="Rectangle 2"/>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395329494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91E387F9-A615-8F42-8472-FBF75AA34D4A}"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7243640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4CF270CC-036C-FB49-9510-D7F8C4A0E154}"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105184829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3153A431-FA72-B84E-B73D-41462B7A24F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248481181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D8B43DBD-92B3-3142-AB74-0CB1B8D70DCA}" type="slidenum">
              <a:rPr lang="en-GB"/>
              <a:pPr/>
              <a:t>‹#›</a:t>
            </a:fld>
            <a:endParaRPr lang="en-GB"/>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11648789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2018BBC8-D79F-9644-9C34-7F30926F09C8}" type="slidenum">
              <a:rPr lang="en-GB"/>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232629059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Times New Roman" charset="0"/>
                <a:ea typeface="ＭＳ Ｐゴシック" charset="0"/>
                <a:cs typeface="Times New Roman" charset="0"/>
              </a:defRPr>
            </a:lvl1pPr>
          </a:lstStyle>
          <a:p>
            <a:fld id="{B3621B74-0AAB-6C4F-BD2B-2AE6BC592359}" type="datetime1">
              <a:rPr lang="en-US"/>
              <a:pPr/>
              <a:t>1/23/14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ndParaRPr>
          </a:p>
        </p:txBody>
      </p:sp>
      <p:sp>
        <p:nvSpPr>
          <p:cNvPr id="6" name="Slide Number Placeholder 5"/>
          <p:cNvSpPr>
            <a:spLocks noGrp="1"/>
          </p:cNvSpPr>
          <p:nvPr>
            <p:ph type="sldNum" sz="quarter" idx="12"/>
          </p:nvPr>
        </p:nvSpPr>
        <p:spPr/>
        <p:txBody>
          <a:bodyPr/>
          <a:lstStyle>
            <a:lvl1pPr>
              <a:defRPr/>
            </a:lvl1pPr>
          </a:lstStyle>
          <a:p>
            <a:fld id="{C2D9A32D-E865-4A4D-B0D4-367C500F6FA3}" type="slidenum">
              <a:rPr lang="en-US"/>
              <a:pPr/>
              <a:t>‹#›</a:t>
            </a:fld>
            <a:endParaRPr lang="en-US"/>
          </a:p>
        </p:txBody>
      </p:sp>
    </p:spTree>
    <p:extLst>
      <p:ext uri="{BB962C8B-B14F-4D97-AF65-F5344CB8AC3E}">
        <p14:creationId xmlns:p14="http://schemas.microsoft.com/office/powerpoint/2010/main" val="12115032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662780BC-C041-744D-A8DC-DAA4EC2D1DF7}" type="slidenum">
              <a:rPr lang="en-GB"/>
              <a:pPr/>
              <a:t>‹#›</a:t>
            </a:fld>
            <a:endParaRPr lang="en-GB"/>
          </a:p>
        </p:txBody>
      </p:sp>
      <p:sp>
        <p:nvSpPr>
          <p:cNvPr id="5" name="Rectangle 4"/>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10632012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lvl1pPr>
          </a:lstStyle>
          <a:p>
            <a:fld id="{0EFECDA8-DD2A-2044-A45A-C5AC2763D68C}" type="slidenum">
              <a:rPr lang="en-GB"/>
              <a:pPr/>
              <a:t>‹#›</a:t>
            </a:fld>
            <a:endParaRPr lang="en-GB"/>
          </a:p>
        </p:txBody>
      </p:sp>
      <p:sp>
        <p:nvSpPr>
          <p:cNvPr id="5" name="Rectangle 4"/>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29797844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D90E85B9-107C-5F41-93BB-731FB477BFFF}" type="slidenum">
              <a:rPr lang="en-GB"/>
              <a:pPr/>
              <a:t>‹#›</a:t>
            </a:fld>
            <a:endParaRPr lang="en-GB"/>
          </a:p>
        </p:txBody>
      </p:sp>
      <p:sp>
        <p:nvSpPr>
          <p:cNvPr id="4" name="Rectangle 3"/>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31403094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fld id="{E99D88E5-E9F4-D54C-9A03-A0FE6923269A}" type="slidenum">
              <a:rPr lang="en-GB"/>
              <a:pPr/>
              <a:t>‹#›</a:t>
            </a:fld>
            <a:endParaRPr lang="en-GB"/>
          </a:p>
        </p:txBody>
      </p:sp>
      <p:sp>
        <p:nvSpPr>
          <p:cNvPr id="5"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14495205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fld id="{13D4E63E-B034-B446-8D77-91D02A8159D8}" type="slidenum">
              <a:rPr lang="en-GB"/>
              <a:pPr/>
              <a:t>‹#›</a:t>
            </a:fld>
            <a:endParaRPr lang="en-GB"/>
          </a:p>
        </p:txBody>
      </p:sp>
      <p:sp>
        <p:nvSpPr>
          <p:cNvPr id="5"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15149480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p:txBody>
          <a:bodyPr/>
          <a:lstStyle>
            <a:lvl1pPr eaLnBrk="0" hangingPunct="0">
              <a:defRPr/>
            </a:lvl1pPr>
          </a:lstStyle>
          <a:p>
            <a:fld id="{CF7F5465-17EE-DA4C-9B0E-599C05CC5B04}" type="slidenum">
              <a:rPr lang="en-GB"/>
              <a:pPr/>
              <a:t>‹#›</a:t>
            </a:fld>
            <a:endParaRPr lang="en-GB"/>
          </a:p>
        </p:txBody>
      </p:sp>
      <p:sp>
        <p:nvSpPr>
          <p:cNvPr id="5"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1022723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eaLnBrk="0" hangingPunct="0">
              <a:defRPr/>
            </a:lvl1pPr>
          </a:lstStyle>
          <a:p>
            <a:fld id="{5D0F10E5-3F0B-BD4D-9190-189D1218DF55}"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9190178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p:txBody>
          <a:bodyPr/>
          <a:lstStyle>
            <a:lvl1pPr eaLnBrk="0" hangingPunct="0">
              <a:defRPr/>
            </a:lvl1pPr>
          </a:lstStyle>
          <a:p>
            <a:fld id="{81B4B615-77FD-214E-AB43-96C355DB325C}" type="slidenum">
              <a:rPr lang="en-GB"/>
              <a:pPr/>
              <a:t>‹#›</a:t>
            </a:fld>
            <a:endParaRPr lang="en-GB"/>
          </a:p>
        </p:txBody>
      </p:sp>
      <p:sp>
        <p:nvSpPr>
          <p:cNvPr id="6"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41274326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p:txBody>
          <a:bodyPr/>
          <a:lstStyle>
            <a:lvl1pPr eaLnBrk="0" hangingPunct="0">
              <a:defRPr/>
            </a:lvl1pPr>
          </a:lstStyle>
          <a:p>
            <a:fld id="{61DA3D7A-0AE2-7A41-8324-32A85DE06918}" type="slidenum">
              <a:rPr lang="en-GB"/>
              <a:pPr/>
              <a:t>‹#›</a:t>
            </a:fld>
            <a:endParaRPr lang="en-GB"/>
          </a:p>
        </p:txBody>
      </p:sp>
      <p:sp>
        <p:nvSpPr>
          <p:cNvPr id="8"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12460669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p:txBody>
          <a:bodyPr/>
          <a:lstStyle>
            <a:lvl1pPr eaLnBrk="0" hangingPunct="0">
              <a:defRPr/>
            </a:lvl1pPr>
          </a:lstStyle>
          <a:p>
            <a:fld id="{1BA20174-2C94-1742-882E-6D8AD7547E36}" type="slidenum">
              <a:rPr lang="en-GB"/>
              <a:pPr/>
              <a:t>‹#›</a:t>
            </a:fld>
            <a:endParaRPr lang="en-GB"/>
          </a:p>
        </p:txBody>
      </p:sp>
      <p:sp>
        <p:nvSpPr>
          <p:cNvPr id="4"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5704078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eaLnBrk="0" hangingPunct="0">
              <a:defRPr/>
            </a:lvl1pPr>
          </a:lstStyle>
          <a:p>
            <a:fld id="{B0F6329D-2B33-3D46-88BE-2B8930136D4F}" type="slidenum">
              <a:rPr lang="en-GB"/>
              <a:pPr/>
              <a:t>‹#›</a:t>
            </a:fld>
            <a:endParaRPr lang="en-GB"/>
          </a:p>
        </p:txBody>
      </p:sp>
      <p:sp>
        <p:nvSpPr>
          <p:cNvPr id="3"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31369789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eaLnBrk="0" hangingPunct="0">
              <a:defRPr/>
            </a:lvl1pPr>
          </a:lstStyle>
          <a:p>
            <a:fld id="{BC08CA2E-1427-164C-B564-117180AF9BB6}" type="slidenum">
              <a:rPr lang="en-GB"/>
              <a:pPr/>
              <a:t>‹#›</a:t>
            </a:fld>
            <a:endParaRPr lang="en-GB"/>
          </a:p>
        </p:txBody>
      </p:sp>
      <p:sp>
        <p:nvSpPr>
          <p:cNvPr id="6"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18394483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eaLnBrk="0" hangingPunct="0">
              <a:defRPr/>
            </a:lvl1pPr>
          </a:lstStyle>
          <a:p>
            <a:fld id="{A7E17EA0-4C77-0E44-A2AE-04699FD0C61F}" type="slidenum">
              <a:rPr lang="en-GB"/>
              <a:pPr/>
              <a:t>‹#›</a:t>
            </a:fld>
            <a:endParaRPr lang="en-GB"/>
          </a:p>
        </p:txBody>
      </p:sp>
      <p:sp>
        <p:nvSpPr>
          <p:cNvPr id="6"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16120353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fld id="{8187A2C8-D3CC-D642-9C9E-D3B75EFF1B0E}" type="slidenum">
              <a:rPr lang="en-GB"/>
              <a:pPr/>
              <a:t>‹#›</a:t>
            </a:fld>
            <a:endParaRPr lang="en-GB"/>
          </a:p>
        </p:txBody>
      </p:sp>
      <p:sp>
        <p:nvSpPr>
          <p:cNvPr id="5"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39201758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fld id="{59169BE0-C91F-0447-A886-4B28E98E8592}" type="slidenum">
              <a:rPr lang="en-GB"/>
              <a:pPr/>
              <a:t>‹#›</a:t>
            </a:fld>
            <a:endParaRPr lang="en-GB"/>
          </a:p>
        </p:txBody>
      </p:sp>
      <p:sp>
        <p:nvSpPr>
          <p:cNvPr id="5"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28195410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sldNum" sz="quarter" idx="10"/>
          </p:nvPr>
        </p:nvSpPr>
        <p:spPr/>
        <p:txBody>
          <a:bodyPr/>
          <a:lstStyle>
            <a:lvl1pPr eaLnBrk="0" hangingPunct="0">
              <a:defRPr/>
            </a:lvl1pPr>
          </a:lstStyle>
          <a:p>
            <a:fld id="{8AB77630-7AD9-764F-B3EB-ECBB0671F1DF}" type="slidenum">
              <a:rPr lang="en-GB"/>
              <a:pPr/>
              <a:t>‹#›</a:t>
            </a:fld>
            <a:endParaRPr lang="en-GB"/>
          </a:p>
        </p:txBody>
      </p:sp>
      <p:sp>
        <p:nvSpPr>
          <p:cNvPr id="4"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23104250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fld id="{E3EE9A54-FC2F-4749-A705-26AF497348DB}" type="slidenum">
              <a:rPr lang="en-GB"/>
              <a:pPr/>
              <a:t>‹#›</a:t>
            </a:fld>
            <a:endParaRPr lang="en-GB"/>
          </a:p>
        </p:txBody>
      </p:sp>
      <p:sp>
        <p:nvSpPr>
          <p:cNvPr id="5"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1976126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eaLnBrk="0" hangingPunct="0">
              <a:defRPr/>
            </a:lvl1pPr>
          </a:lstStyle>
          <a:p>
            <a:fld id="{3B452C06-EBD9-374E-9BB6-6BD28A9EC7FE}" type="slidenum">
              <a:rPr lang="en-GB"/>
              <a:pPr/>
              <a:t>‹#›</a:t>
            </a:fld>
            <a:endParaRPr lang="en-GB"/>
          </a:p>
        </p:txBody>
      </p:sp>
      <p:sp>
        <p:nvSpPr>
          <p:cNvPr id="8" name="Rectangle 7"/>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6747946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fld id="{BBA0E8D9-9452-154D-BBCB-8345BE7C91C8}" type="slidenum">
              <a:rPr lang="en-GB"/>
              <a:pPr/>
              <a:t>‹#›</a:t>
            </a:fld>
            <a:endParaRPr lang="en-GB"/>
          </a:p>
        </p:txBody>
      </p:sp>
      <p:sp>
        <p:nvSpPr>
          <p:cNvPr id="5"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13725465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p:txBody>
          <a:bodyPr/>
          <a:lstStyle>
            <a:lvl1pPr eaLnBrk="0" hangingPunct="0">
              <a:defRPr/>
            </a:lvl1pPr>
          </a:lstStyle>
          <a:p>
            <a:fld id="{60BD6E50-4E57-0646-A311-35F80AF549D2}" type="slidenum">
              <a:rPr lang="en-GB"/>
              <a:pPr/>
              <a:t>‹#›</a:t>
            </a:fld>
            <a:endParaRPr lang="en-GB"/>
          </a:p>
        </p:txBody>
      </p:sp>
      <p:sp>
        <p:nvSpPr>
          <p:cNvPr id="5"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11500689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p:txBody>
          <a:bodyPr/>
          <a:lstStyle>
            <a:lvl1pPr eaLnBrk="0" hangingPunct="0">
              <a:defRPr/>
            </a:lvl1pPr>
          </a:lstStyle>
          <a:p>
            <a:fld id="{2BD9B8A7-C722-9E4C-B1B6-1492563620B9}" type="slidenum">
              <a:rPr lang="en-GB"/>
              <a:pPr/>
              <a:t>‹#›</a:t>
            </a:fld>
            <a:endParaRPr lang="en-GB"/>
          </a:p>
        </p:txBody>
      </p:sp>
      <p:sp>
        <p:nvSpPr>
          <p:cNvPr id="6"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34356133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p:txBody>
          <a:bodyPr/>
          <a:lstStyle>
            <a:lvl1pPr eaLnBrk="0" hangingPunct="0">
              <a:defRPr/>
            </a:lvl1pPr>
          </a:lstStyle>
          <a:p>
            <a:fld id="{A2231D73-50A0-D645-95EA-DDC166556183}" type="slidenum">
              <a:rPr lang="en-GB"/>
              <a:pPr/>
              <a:t>‹#›</a:t>
            </a:fld>
            <a:endParaRPr lang="en-GB"/>
          </a:p>
        </p:txBody>
      </p:sp>
      <p:sp>
        <p:nvSpPr>
          <p:cNvPr id="8"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32468236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p:txBody>
          <a:bodyPr/>
          <a:lstStyle>
            <a:lvl1pPr eaLnBrk="0" hangingPunct="0">
              <a:defRPr/>
            </a:lvl1pPr>
          </a:lstStyle>
          <a:p>
            <a:fld id="{E8123101-2328-9A4C-BB92-256802714AC3}" type="slidenum">
              <a:rPr lang="en-GB"/>
              <a:pPr/>
              <a:t>‹#›</a:t>
            </a:fld>
            <a:endParaRPr lang="en-GB"/>
          </a:p>
        </p:txBody>
      </p:sp>
      <p:sp>
        <p:nvSpPr>
          <p:cNvPr id="4"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1048298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eaLnBrk="0" hangingPunct="0">
              <a:defRPr/>
            </a:lvl1pPr>
          </a:lstStyle>
          <a:p>
            <a:fld id="{7BFED5D3-5EFF-BB43-9419-101CA5FE62D1}" type="slidenum">
              <a:rPr lang="en-GB"/>
              <a:pPr/>
              <a:t>‹#›</a:t>
            </a:fld>
            <a:endParaRPr lang="en-GB"/>
          </a:p>
        </p:txBody>
      </p:sp>
      <p:sp>
        <p:nvSpPr>
          <p:cNvPr id="3"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34690929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eaLnBrk="0" hangingPunct="0">
              <a:defRPr/>
            </a:lvl1pPr>
          </a:lstStyle>
          <a:p>
            <a:fld id="{E6E9145A-B8FE-B741-BC21-5FF6059A9EBA}" type="slidenum">
              <a:rPr lang="en-GB"/>
              <a:pPr/>
              <a:t>‹#›</a:t>
            </a:fld>
            <a:endParaRPr lang="en-GB"/>
          </a:p>
        </p:txBody>
      </p:sp>
      <p:sp>
        <p:nvSpPr>
          <p:cNvPr id="6"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3956203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eaLnBrk="0" hangingPunct="0">
              <a:defRPr/>
            </a:lvl1pPr>
          </a:lstStyle>
          <a:p>
            <a:fld id="{B80248EA-D181-5449-873B-8A2BB8E67BEE}" type="slidenum">
              <a:rPr lang="en-GB"/>
              <a:pPr/>
              <a:t>‹#›</a:t>
            </a:fld>
            <a:endParaRPr lang="en-GB"/>
          </a:p>
        </p:txBody>
      </p:sp>
      <p:sp>
        <p:nvSpPr>
          <p:cNvPr id="6"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35304564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fld id="{FC9991FF-5E75-2142-AAF6-A8CA6366A99A}" type="slidenum">
              <a:rPr lang="en-GB"/>
              <a:pPr/>
              <a:t>‹#›</a:t>
            </a:fld>
            <a:endParaRPr lang="en-GB"/>
          </a:p>
        </p:txBody>
      </p:sp>
      <p:sp>
        <p:nvSpPr>
          <p:cNvPr id="5"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2408690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eaLnBrk="0" hangingPunct="0">
              <a:defRPr/>
            </a:lvl1pPr>
          </a:lstStyle>
          <a:p>
            <a:fld id="{3A6C8088-013B-D84F-98F9-E2E654A4AD89}" type="slidenum">
              <a:rPr lang="en-GB"/>
              <a:pPr/>
              <a:t>‹#›</a:t>
            </a:fld>
            <a:endParaRPr lang="en-GB"/>
          </a:p>
        </p:txBody>
      </p:sp>
      <p:sp>
        <p:nvSpPr>
          <p:cNvPr id="5"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1170340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eaLnBrk="0" hangingPunct="0">
              <a:defRPr/>
            </a:lvl1pPr>
          </a:lstStyle>
          <a:p>
            <a:fld id="{4DEA6482-1968-0940-96B2-3BD98F9418F7}" type="slidenum">
              <a:rPr lang="en-GB"/>
              <a:pPr/>
              <a:t>‹#›</a:t>
            </a:fld>
            <a:endParaRPr lang="en-GB"/>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8838028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sldNum" sz="quarter" idx="10"/>
          </p:nvPr>
        </p:nvSpPr>
        <p:spPr/>
        <p:txBody>
          <a:bodyPr/>
          <a:lstStyle>
            <a:lvl1pPr eaLnBrk="0" hangingPunct="0">
              <a:defRPr/>
            </a:lvl1pPr>
          </a:lstStyle>
          <a:p>
            <a:fld id="{46F0ED61-144D-0047-B678-5D50FC5D2F06}" type="slidenum">
              <a:rPr lang="en-GB"/>
              <a:pPr/>
              <a:t>‹#›</a:t>
            </a:fld>
            <a:endParaRPr lang="en-GB"/>
          </a:p>
        </p:txBody>
      </p:sp>
      <p:sp>
        <p:nvSpPr>
          <p:cNvPr id="4" name="Rectangle 6"/>
          <p:cNvSpPr>
            <a:spLocks noGrp="1" noChangeArrowheads="1"/>
          </p:cNvSpPr>
          <p:nvPr>
            <p:ph type="ftr" sz="quarter" idx="11"/>
          </p:nvPr>
        </p:nvSpPr>
        <p:spPr/>
        <p:txBody>
          <a:bodyPr/>
          <a:lstStyle>
            <a:lvl1pPr eaLnBrk="0" hangingPunct="0">
              <a:defRPr/>
            </a:lvl1pPr>
          </a:lstStyle>
          <a:p>
            <a:pPr>
              <a:defRPr/>
            </a:pPr>
            <a:r>
              <a:rPr lang="en-GB"/>
              <a:t>World Meteorological Organization</a:t>
            </a:r>
          </a:p>
        </p:txBody>
      </p:sp>
    </p:spTree>
    <p:extLst>
      <p:ext uri="{BB962C8B-B14F-4D97-AF65-F5344CB8AC3E}">
        <p14:creationId xmlns:p14="http://schemas.microsoft.com/office/powerpoint/2010/main" val="10306854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7010400" y="6492876"/>
            <a:ext cx="1905000" cy="365125"/>
          </a:xfrm>
        </p:spPr>
        <p:txBody>
          <a:bodyPr/>
          <a:lstStyle>
            <a:lvl1pPr algn="r" defTabSz="457153">
              <a:defRPr sz="1200">
                <a:solidFill>
                  <a:prstClr val="black">
                    <a:tint val="75000"/>
                  </a:prstClr>
                </a:solidFill>
                <a:latin typeface="TradeGothicBoldCondTwenty"/>
                <a:ea typeface="ＭＳ Ｐゴシック" pitchFamily="-106" charset="-128"/>
                <a:cs typeface="+mn-cs"/>
              </a:defRPr>
            </a:lvl1pPr>
          </a:lstStyle>
          <a:p>
            <a:pPr>
              <a:defRPr/>
            </a:pPr>
            <a:fld id="{A6BD7A91-4DC4-4E49-B787-D734AB5C66D4}" type="slidenum">
              <a:rPr lang="en-US"/>
              <a:pPr>
                <a:defRPr/>
              </a:pPr>
              <a:t>‹#›</a:t>
            </a:fld>
            <a:endParaRPr lang="en-US" dirty="0"/>
          </a:p>
        </p:txBody>
      </p:sp>
    </p:spTree>
    <p:extLst>
      <p:ext uri="{BB962C8B-B14F-4D97-AF65-F5344CB8AC3E}">
        <p14:creationId xmlns:p14="http://schemas.microsoft.com/office/powerpoint/2010/main" val="19685625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a:xfrm>
            <a:off x="457200" y="6356351"/>
            <a:ext cx="5562600" cy="365125"/>
          </a:xfrm>
          <a:prstGeom prst="rect">
            <a:avLst/>
          </a:prstGeom>
        </p:spPr>
        <p:txBody>
          <a:bodyPr lIns="91430" tIns="45715" rIns="91430" bIns="45715"/>
          <a:lstStyle>
            <a:lvl1pPr defTabSz="914305">
              <a:defRPr sz="1200">
                <a:solidFill>
                  <a:prstClr val="white">
                    <a:lumMod val="50000"/>
                  </a:prstClr>
                </a:solidFill>
                <a:latin typeface="Arial" pitchFamily="34" charset="0"/>
                <a:ea typeface="ＭＳ Ｐゴシック"/>
                <a:cs typeface="ＭＳ Ｐゴシック"/>
              </a:defRPr>
            </a:lvl1pPr>
          </a:lstStyle>
          <a:p>
            <a:pPr eaLnBrk="1" hangingPunct="1">
              <a:defRPr/>
            </a:pPr>
            <a:r>
              <a:rPr lang="en-US"/>
              <a:t>October 27, 2010</a:t>
            </a:r>
          </a:p>
        </p:txBody>
      </p:sp>
      <p:sp>
        <p:nvSpPr>
          <p:cNvPr id="5" name="Slide Number Placeholder 5"/>
          <p:cNvSpPr>
            <a:spLocks noGrp="1"/>
          </p:cNvSpPr>
          <p:nvPr>
            <p:ph type="sldNum" sz="quarter" idx="11"/>
          </p:nvPr>
        </p:nvSpPr>
        <p:spPr>
          <a:xfrm>
            <a:off x="7010400" y="6356351"/>
            <a:ext cx="1905000" cy="365125"/>
          </a:xfrm>
        </p:spPr>
        <p:txBody>
          <a:bodyPr/>
          <a:lstStyle>
            <a:lvl1pPr defTabSz="457153">
              <a:defRPr>
                <a:latin typeface="Arial" charset="0"/>
                <a:ea typeface="ＭＳ Ｐゴシック"/>
                <a:cs typeface="ＭＳ Ｐゴシック"/>
              </a:defRPr>
            </a:lvl1pPr>
          </a:lstStyle>
          <a:p>
            <a:pPr>
              <a:defRPr/>
            </a:pPr>
            <a:fld id="{FAF4B2DB-FF6A-AF41-92CF-8DE54F06AAE1}" type="slidenum">
              <a:rPr lang="en-US"/>
              <a:pPr>
                <a:defRPr/>
              </a:pPr>
              <a:t>‹#›</a:t>
            </a:fld>
            <a:endParaRPr lang="en-US"/>
          </a:p>
        </p:txBody>
      </p:sp>
    </p:spTree>
    <p:extLst>
      <p:ext uri="{BB962C8B-B14F-4D97-AF65-F5344CB8AC3E}">
        <p14:creationId xmlns:p14="http://schemas.microsoft.com/office/powerpoint/2010/main" val="25662807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457200" y="6356351"/>
            <a:ext cx="5562600" cy="365125"/>
          </a:xfrm>
          <a:prstGeom prst="rect">
            <a:avLst/>
          </a:prstGeom>
        </p:spPr>
        <p:txBody>
          <a:bodyPr lIns="91430" tIns="45715" rIns="91430" bIns="45715"/>
          <a:lstStyle>
            <a:lvl1pPr defTabSz="914305">
              <a:defRPr sz="1200">
                <a:solidFill>
                  <a:prstClr val="white">
                    <a:lumMod val="50000"/>
                  </a:prstClr>
                </a:solidFill>
                <a:latin typeface="Arial" pitchFamily="34" charset="0"/>
                <a:ea typeface="ＭＳ Ｐゴシック"/>
                <a:cs typeface="ＭＳ Ｐゴシック"/>
              </a:defRPr>
            </a:lvl1pPr>
          </a:lstStyle>
          <a:p>
            <a:pPr eaLnBrk="1" hangingPunct="1">
              <a:defRPr/>
            </a:pPr>
            <a:r>
              <a:rPr lang="en-US"/>
              <a:t>October 27, 2010</a:t>
            </a:r>
          </a:p>
        </p:txBody>
      </p:sp>
      <p:sp>
        <p:nvSpPr>
          <p:cNvPr id="6" name="Slide Number Placeholder 5"/>
          <p:cNvSpPr>
            <a:spLocks noGrp="1"/>
          </p:cNvSpPr>
          <p:nvPr>
            <p:ph type="sldNum" sz="quarter" idx="11"/>
          </p:nvPr>
        </p:nvSpPr>
        <p:spPr>
          <a:xfrm>
            <a:off x="7010400" y="6356351"/>
            <a:ext cx="1905000" cy="365125"/>
          </a:xfrm>
        </p:spPr>
        <p:txBody>
          <a:bodyPr/>
          <a:lstStyle>
            <a:lvl1pPr defTabSz="457153">
              <a:defRPr>
                <a:latin typeface="Arial" charset="0"/>
                <a:ea typeface="ＭＳ Ｐゴシック"/>
                <a:cs typeface="ＭＳ Ｐゴシック"/>
              </a:defRPr>
            </a:lvl1pPr>
          </a:lstStyle>
          <a:p>
            <a:pPr>
              <a:defRPr/>
            </a:pPr>
            <a:fld id="{8FA8646E-0EEC-6140-A43C-1EC6718A32C7}" type="slidenum">
              <a:rPr lang="en-US"/>
              <a:pPr>
                <a:defRPr/>
              </a:pPr>
              <a:t>‹#›</a:t>
            </a:fld>
            <a:endParaRPr lang="en-US"/>
          </a:p>
        </p:txBody>
      </p:sp>
    </p:spTree>
    <p:extLst>
      <p:ext uri="{BB962C8B-B14F-4D97-AF65-F5344CB8AC3E}">
        <p14:creationId xmlns:p14="http://schemas.microsoft.com/office/powerpoint/2010/main" val="28958267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a:xfrm>
            <a:off x="457200" y="6356351"/>
            <a:ext cx="5562600" cy="365125"/>
          </a:xfrm>
          <a:prstGeom prst="rect">
            <a:avLst/>
          </a:prstGeom>
        </p:spPr>
        <p:txBody>
          <a:bodyPr lIns="91430" tIns="45715" rIns="91430" bIns="45715"/>
          <a:lstStyle>
            <a:lvl1pPr defTabSz="914305">
              <a:defRPr>
                <a:solidFill>
                  <a:prstClr val="black"/>
                </a:solidFill>
                <a:latin typeface="Arial" pitchFamily="34" charset="0"/>
                <a:ea typeface="ＭＳ Ｐゴシック"/>
                <a:cs typeface="ＭＳ Ｐゴシック"/>
              </a:defRPr>
            </a:lvl1pPr>
          </a:lstStyle>
          <a:p>
            <a:pPr eaLnBrk="1" hangingPunct="1">
              <a:defRPr/>
            </a:pPr>
            <a:r>
              <a:rPr lang="en-US" sz="1800"/>
              <a:t>October 27, 2010</a:t>
            </a:r>
          </a:p>
        </p:txBody>
      </p:sp>
      <p:sp>
        <p:nvSpPr>
          <p:cNvPr id="8" name="Slide Number Placeholder 5"/>
          <p:cNvSpPr>
            <a:spLocks noGrp="1"/>
          </p:cNvSpPr>
          <p:nvPr>
            <p:ph type="sldNum" sz="quarter" idx="11"/>
          </p:nvPr>
        </p:nvSpPr>
        <p:spPr>
          <a:xfrm>
            <a:off x="7010400" y="6356351"/>
            <a:ext cx="1905000" cy="365125"/>
          </a:xfrm>
        </p:spPr>
        <p:txBody>
          <a:bodyPr/>
          <a:lstStyle>
            <a:lvl1pPr defTabSz="457153">
              <a:defRPr>
                <a:latin typeface="Arial" charset="0"/>
                <a:ea typeface="ＭＳ Ｐゴシック"/>
                <a:cs typeface="ＭＳ Ｐゴシック"/>
              </a:defRPr>
            </a:lvl1pPr>
          </a:lstStyle>
          <a:p>
            <a:pPr>
              <a:defRPr/>
            </a:pPr>
            <a:fld id="{9F5B0F4C-ADE2-A948-B19D-22A1156D709D}" type="slidenum">
              <a:rPr lang="en-US"/>
              <a:pPr>
                <a:defRPr/>
              </a:pPr>
              <a:t>‹#›</a:t>
            </a:fld>
            <a:endParaRPr lang="en-US"/>
          </a:p>
        </p:txBody>
      </p:sp>
    </p:spTree>
    <p:extLst>
      <p:ext uri="{BB962C8B-B14F-4D97-AF65-F5344CB8AC3E}">
        <p14:creationId xmlns:p14="http://schemas.microsoft.com/office/powerpoint/2010/main" val="28486030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sz="half" idx="1"/>
          </p:nvPr>
        </p:nvSpPr>
        <p:spPr>
          <a:xfrm>
            <a:off x="457200" y="1600201"/>
            <a:ext cx="8458200" cy="4525963"/>
          </a:xfrm>
        </p:spPr>
        <p:txBody>
          <a:bodyPr/>
          <a:lstStyle>
            <a:lvl1pPr>
              <a:defRPr sz="2800">
                <a:latin typeface="Calibri" pitchFamily="34" charset="0"/>
              </a:defRPr>
            </a:lvl1pPr>
            <a:lvl2pPr>
              <a:defRPr sz="2400">
                <a:solidFill>
                  <a:schemeClr val="accent1">
                    <a:lumMod val="75000"/>
                  </a:schemeClr>
                </a:solidFill>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a:xfrm>
            <a:off x="457200" y="6356351"/>
            <a:ext cx="5562600" cy="365125"/>
          </a:xfrm>
          <a:prstGeom prst="rect">
            <a:avLst/>
          </a:prstGeom>
        </p:spPr>
        <p:txBody>
          <a:bodyPr lIns="91430" tIns="45715" rIns="91430" bIns="45715"/>
          <a:lstStyle>
            <a:lvl1pPr defTabSz="914305">
              <a:defRPr sz="1200">
                <a:solidFill>
                  <a:prstClr val="white">
                    <a:lumMod val="50000"/>
                  </a:prstClr>
                </a:solidFill>
                <a:latin typeface="Arial" pitchFamily="34" charset="0"/>
                <a:ea typeface="ＭＳ Ｐゴシック"/>
                <a:cs typeface="ＭＳ Ｐゴシック"/>
              </a:defRPr>
            </a:lvl1pPr>
          </a:lstStyle>
          <a:p>
            <a:pPr eaLnBrk="1" hangingPunct="1">
              <a:defRPr/>
            </a:pPr>
            <a:r>
              <a:rPr lang="en-US"/>
              <a:t>October 27, 2010</a:t>
            </a:r>
          </a:p>
        </p:txBody>
      </p:sp>
      <p:sp>
        <p:nvSpPr>
          <p:cNvPr id="6" name="Slide Number Placeholder 2"/>
          <p:cNvSpPr>
            <a:spLocks noGrp="1"/>
          </p:cNvSpPr>
          <p:nvPr userDrawn="1">
            <p:ph type="sldNum" sz="quarter" idx="11"/>
          </p:nvPr>
        </p:nvSpPr>
        <p:spPr>
          <a:xfrm>
            <a:off x="7010400" y="6356351"/>
            <a:ext cx="1905000" cy="365125"/>
          </a:xfrm>
        </p:spPr>
        <p:txBody>
          <a:bodyPr/>
          <a:lstStyle>
            <a:lvl1pPr algn="r" defTabSz="457153">
              <a:defRPr sz="1100">
                <a:solidFill>
                  <a:prstClr val="black">
                    <a:lumMod val="75000"/>
                    <a:lumOff val="25000"/>
                  </a:prstClr>
                </a:solidFill>
                <a:latin typeface="Arial" charset="0"/>
                <a:ea typeface="ＭＳ Ｐゴシック"/>
                <a:cs typeface="ＭＳ Ｐゴシック"/>
              </a:defRPr>
            </a:lvl1pPr>
          </a:lstStyle>
          <a:p>
            <a:pPr>
              <a:defRPr/>
            </a:pPr>
            <a:fld id="{B69AE378-9966-0B4B-9C53-B0CF4B23BEF6}" type="slidenum">
              <a:rPr lang="en-US"/>
              <a:pPr>
                <a:defRPr/>
              </a:pPr>
              <a:t>‹#›</a:t>
            </a:fld>
            <a:endParaRPr lang="en-US" dirty="0"/>
          </a:p>
        </p:txBody>
      </p:sp>
    </p:spTree>
    <p:extLst>
      <p:ext uri="{BB962C8B-B14F-4D97-AF65-F5344CB8AC3E}">
        <p14:creationId xmlns:p14="http://schemas.microsoft.com/office/powerpoint/2010/main" val="14887395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userDrawn="1">
            <p:ph type="sldNum" sz="quarter" idx="10"/>
          </p:nvPr>
        </p:nvSpPr>
        <p:spPr/>
        <p:txBody>
          <a:bodyPr/>
          <a:lstStyle>
            <a:lvl1pPr defTabSz="457153">
              <a:defRPr>
                <a:latin typeface="Arial" charset="0"/>
                <a:ea typeface="ＭＳ Ｐゴシック" charset="0"/>
                <a:cs typeface="ＭＳ Ｐゴシック" charset="0"/>
              </a:defRPr>
            </a:lvl1pPr>
          </a:lstStyle>
          <a:p>
            <a:pPr>
              <a:defRPr/>
            </a:pPr>
            <a:fld id="{E03025B0-C645-2A44-8F19-D43688122AAA}" type="slidenum">
              <a:rPr lang="en-US"/>
              <a:pPr>
                <a:defRPr/>
              </a:pPr>
              <a:t>‹#›</a:t>
            </a:fld>
            <a:endParaRPr lang="en-US" dirty="0"/>
          </a:p>
        </p:txBody>
      </p:sp>
    </p:spTree>
    <p:extLst>
      <p:ext uri="{BB962C8B-B14F-4D97-AF65-F5344CB8AC3E}">
        <p14:creationId xmlns:p14="http://schemas.microsoft.com/office/powerpoint/2010/main" val="35097245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334000"/>
            <a:ext cx="5486400" cy="566738"/>
          </a:xfrm>
        </p:spPr>
        <p:txBody>
          <a:bodyPr anchor="b"/>
          <a:lstStyle>
            <a:lvl1pPr algn="l">
              <a:defRPr sz="24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792288" y="5900738"/>
            <a:ext cx="5486400" cy="804862"/>
          </a:xfrm>
        </p:spPr>
        <p:txBody>
          <a:bodyPr>
            <a:normAutofit/>
          </a:bodyPr>
          <a:lstStyle>
            <a:lvl1pPr marL="0" indent="0">
              <a:buNone/>
              <a:defRPr sz="16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9" name="Media Placeholder 8"/>
          <p:cNvSpPr>
            <a:spLocks noGrp="1"/>
          </p:cNvSpPr>
          <p:nvPr>
            <p:ph type="media" sz="quarter" idx="13"/>
          </p:nvPr>
        </p:nvSpPr>
        <p:spPr>
          <a:xfrm>
            <a:off x="1790700" y="1155700"/>
            <a:ext cx="5486400" cy="4114800"/>
          </a:xfrm>
        </p:spPr>
        <p:txBody>
          <a:bodyPr rtlCol="0">
            <a:normAutofit/>
          </a:bodyPr>
          <a:lstStyle/>
          <a:p>
            <a:pPr lvl="0"/>
            <a:r>
              <a:rPr lang="en-US" noProof="0" smtClean="0"/>
              <a:t>Click icon to add media</a:t>
            </a:r>
            <a:endParaRPr lang="en-US" noProof="0"/>
          </a:p>
        </p:txBody>
      </p:sp>
      <p:sp>
        <p:nvSpPr>
          <p:cNvPr id="5" name="Footer Placeholder 4"/>
          <p:cNvSpPr>
            <a:spLocks noGrp="1"/>
          </p:cNvSpPr>
          <p:nvPr>
            <p:ph type="ftr" sz="quarter" idx="14"/>
          </p:nvPr>
        </p:nvSpPr>
        <p:spPr>
          <a:xfrm>
            <a:off x="457200" y="6356351"/>
            <a:ext cx="5562600" cy="365125"/>
          </a:xfrm>
          <a:prstGeom prst="rect">
            <a:avLst/>
          </a:prstGeom>
        </p:spPr>
        <p:txBody>
          <a:bodyPr lIns="91430" tIns="45715" rIns="91430" bIns="45715"/>
          <a:lstStyle>
            <a:lvl1pPr defTabSz="914305">
              <a:defRPr>
                <a:solidFill>
                  <a:prstClr val="black"/>
                </a:solidFill>
                <a:latin typeface="Arial" pitchFamily="34" charset="0"/>
                <a:ea typeface="ＭＳ Ｐゴシック"/>
                <a:cs typeface="ＭＳ Ｐゴシック"/>
              </a:defRPr>
            </a:lvl1pPr>
          </a:lstStyle>
          <a:p>
            <a:pPr eaLnBrk="1" hangingPunct="1">
              <a:defRPr/>
            </a:pPr>
            <a:r>
              <a:rPr lang="en-US" sz="1800"/>
              <a:t>October 27, 2010</a:t>
            </a:r>
          </a:p>
        </p:txBody>
      </p:sp>
      <p:sp>
        <p:nvSpPr>
          <p:cNvPr id="6" name="Slide Number Placeholder 5"/>
          <p:cNvSpPr>
            <a:spLocks noGrp="1"/>
          </p:cNvSpPr>
          <p:nvPr>
            <p:ph type="sldNum" sz="quarter" idx="15"/>
          </p:nvPr>
        </p:nvSpPr>
        <p:spPr>
          <a:xfrm>
            <a:off x="7010400" y="6356351"/>
            <a:ext cx="1905000" cy="365125"/>
          </a:xfrm>
        </p:spPr>
        <p:txBody>
          <a:bodyPr/>
          <a:lstStyle>
            <a:lvl1pPr defTabSz="457153">
              <a:defRPr>
                <a:latin typeface="Arial" charset="0"/>
                <a:ea typeface="ＭＳ Ｐゴシック"/>
                <a:cs typeface="ＭＳ Ｐゴシック"/>
              </a:defRPr>
            </a:lvl1pPr>
          </a:lstStyle>
          <a:p>
            <a:pPr>
              <a:defRPr/>
            </a:pPr>
            <a:fld id="{30E3DDE2-37F5-8447-87F5-9426048F50AC}" type="slidenum">
              <a:rPr lang="en-US"/>
              <a:pPr>
                <a:defRPr/>
              </a:pPr>
              <a:t>‹#›</a:t>
            </a:fld>
            <a:endParaRPr lang="en-US"/>
          </a:p>
        </p:txBody>
      </p:sp>
    </p:spTree>
    <p:extLst>
      <p:ext uri="{BB962C8B-B14F-4D97-AF65-F5344CB8AC3E}">
        <p14:creationId xmlns:p14="http://schemas.microsoft.com/office/powerpoint/2010/main" val="3241980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167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712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eaLnBrk="0" hangingPunct="0">
              <a:defRPr/>
            </a:lvl1pPr>
          </a:lstStyle>
          <a:p>
            <a:fld id="{B19F6A6C-F3D9-194B-AC13-C9B747A17D42}" type="slidenum">
              <a:rPr lang="en-GB"/>
              <a:pPr/>
              <a:t>‹#›</a:t>
            </a:fld>
            <a:endParaRPr lang="en-GB"/>
          </a:p>
        </p:txBody>
      </p:sp>
      <p:sp>
        <p:nvSpPr>
          <p:cNvPr id="3" name="Rectangle 2"/>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2981427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4369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lIns="91430" tIns="45715" rIns="91430" bIns="45715"/>
          <a:lstStyle>
            <a:lvl1pPr defTabSz="914305">
              <a:defRPr>
                <a:solidFill>
                  <a:prstClr val="black"/>
                </a:solidFill>
                <a:latin typeface="Arial" pitchFamily="34" charset="0"/>
                <a:ea typeface="ＭＳ Ｐゴシック"/>
                <a:cs typeface="ＭＳ Ｐゴシック"/>
              </a:defRPr>
            </a:lvl1pPr>
          </a:lstStyle>
          <a:p>
            <a:pPr eaLnBrk="1" hangingPunct="1">
              <a:defRPr/>
            </a:pPr>
            <a:fld id="{FF2F2761-EF84-AB48-AE26-4BF9B00E73CF}" type="datetime1">
              <a:rPr lang="en-US" sz="1800"/>
              <a:pPr eaLnBrk="1" hangingPunct="1">
                <a:defRPr/>
              </a:pPr>
              <a:t>1/23/14</a:t>
            </a:fld>
            <a:endParaRPr lang="en-US" sz="1800"/>
          </a:p>
        </p:txBody>
      </p:sp>
      <p:sp>
        <p:nvSpPr>
          <p:cNvPr id="5" name="Footer Placeholder 4"/>
          <p:cNvSpPr>
            <a:spLocks noGrp="1"/>
          </p:cNvSpPr>
          <p:nvPr>
            <p:ph type="ftr" sz="quarter" idx="11"/>
          </p:nvPr>
        </p:nvSpPr>
        <p:spPr>
          <a:xfrm>
            <a:off x="3124200" y="6356351"/>
            <a:ext cx="2895600" cy="365125"/>
          </a:xfrm>
          <a:prstGeom prst="rect">
            <a:avLst/>
          </a:prstGeom>
        </p:spPr>
        <p:txBody>
          <a:bodyPr lIns="91430" tIns="45715" rIns="91430" bIns="45715"/>
          <a:lstStyle>
            <a:lvl1pPr defTabSz="914305">
              <a:defRPr>
                <a:solidFill>
                  <a:prstClr val="black"/>
                </a:solidFill>
                <a:latin typeface="Arial" pitchFamily="34" charset="0"/>
                <a:ea typeface="ＭＳ Ｐゴシック"/>
                <a:cs typeface="ＭＳ Ｐゴシック"/>
              </a:defRPr>
            </a:lvl1pPr>
          </a:lstStyle>
          <a:p>
            <a:pPr eaLnBrk="1" hangingPunct="1">
              <a:defRPr/>
            </a:pPr>
            <a:endParaRPr lang="en-US" sz="1800"/>
          </a:p>
        </p:txBody>
      </p:sp>
      <p:sp>
        <p:nvSpPr>
          <p:cNvPr id="6" name="Slide Number Placeholder 5"/>
          <p:cNvSpPr>
            <a:spLocks noGrp="1"/>
          </p:cNvSpPr>
          <p:nvPr>
            <p:ph type="sldNum" sz="quarter" idx="12"/>
          </p:nvPr>
        </p:nvSpPr>
        <p:spPr/>
        <p:txBody>
          <a:bodyPr/>
          <a:lstStyle>
            <a:lvl1pPr defTabSz="457153">
              <a:defRPr>
                <a:latin typeface="Arial" charset="0"/>
                <a:ea typeface="ＭＳ Ｐゴシック" charset="0"/>
                <a:cs typeface="ＭＳ Ｐゴシック" charset="0"/>
              </a:defRPr>
            </a:lvl1pPr>
          </a:lstStyle>
          <a:p>
            <a:pPr>
              <a:defRPr/>
            </a:pPr>
            <a:fld id="{4E73EE0C-63F2-E244-8372-DAAF3DBA66EA}" type="slidenum">
              <a:rPr lang="en-US"/>
              <a:pPr>
                <a:defRPr/>
              </a:pPr>
              <a:t>‹#›</a:t>
            </a:fld>
            <a:endParaRPr lang="en-US"/>
          </a:p>
        </p:txBody>
      </p:sp>
    </p:spTree>
    <p:extLst>
      <p:ext uri="{BB962C8B-B14F-4D97-AF65-F5344CB8AC3E}">
        <p14:creationId xmlns:p14="http://schemas.microsoft.com/office/powerpoint/2010/main" val="19377816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85800" y="6248400"/>
            <a:ext cx="1905000" cy="457200"/>
          </a:xfrm>
          <a:prstGeom prst="rect">
            <a:avLst/>
          </a:prstGeom>
        </p:spPr>
        <p:txBody>
          <a:bodyPr lIns="91430" tIns="45715" rIns="91430" bIns="45715"/>
          <a:lstStyle>
            <a:lvl1pPr defTabSz="914305">
              <a:defRPr>
                <a:solidFill>
                  <a:prstClr val="black"/>
                </a:solidFill>
                <a:latin typeface="Arial" pitchFamily="34" charset="0"/>
                <a:ea typeface="ＭＳ Ｐゴシック"/>
                <a:cs typeface="ＭＳ Ｐゴシック"/>
              </a:defRPr>
            </a:lvl1pPr>
          </a:lstStyle>
          <a:p>
            <a:pPr eaLnBrk="1" hangingPunct="1">
              <a:defRPr/>
            </a:pPr>
            <a:endParaRPr lang="en-US" sz="1800"/>
          </a:p>
        </p:txBody>
      </p:sp>
      <p:sp>
        <p:nvSpPr>
          <p:cNvPr id="4" name="Footer Placeholder 3"/>
          <p:cNvSpPr>
            <a:spLocks noGrp="1"/>
          </p:cNvSpPr>
          <p:nvPr>
            <p:ph type="ftr" sz="quarter" idx="11"/>
          </p:nvPr>
        </p:nvSpPr>
        <p:spPr>
          <a:xfrm>
            <a:off x="3124200" y="6248400"/>
            <a:ext cx="2895600" cy="457200"/>
          </a:xfrm>
          <a:prstGeom prst="rect">
            <a:avLst/>
          </a:prstGeom>
        </p:spPr>
        <p:txBody>
          <a:bodyPr lIns="91430" tIns="45715" rIns="91430" bIns="45715"/>
          <a:lstStyle>
            <a:lvl1pPr defTabSz="914305">
              <a:defRPr>
                <a:solidFill>
                  <a:prstClr val="black"/>
                </a:solidFill>
                <a:latin typeface="Arial" pitchFamily="34" charset="0"/>
                <a:ea typeface="ＭＳ Ｐゴシック"/>
                <a:cs typeface="ＭＳ Ｐゴシック"/>
              </a:defRPr>
            </a:lvl1pPr>
          </a:lstStyle>
          <a:p>
            <a:pPr eaLnBrk="1" hangingPunct="1">
              <a:defRPr/>
            </a:pPr>
            <a:endParaRPr lang="en-US" sz="1800"/>
          </a:p>
        </p:txBody>
      </p:sp>
      <p:sp>
        <p:nvSpPr>
          <p:cNvPr id="5" name="Slide Number Placeholder 4"/>
          <p:cNvSpPr>
            <a:spLocks noGrp="1"/>
          </p:cNvSpPr>
          <p:nvPr>
            <p:ph type="sldNum" sz="quarter" idx="12"/>
          </p:nvPr>
        </p:nvSpPr>
        <p:spPr/>
        <p:txBody>
          <a:bodyPr/>
          <a:lstStyle>
            <a:lvl1pPr defTabSz="457153">
              <a:defRPr>
                <a:latin typeface="Arial" charset="0"/>
                <a:ea typeface="ＭＳ Ｐゴシック" charset="0"/>
                <a:cs typeface="ＭＳ Ｐゴシック" charset="0"/>
              </a:defRPr>
            </a:lvl1pPr>
          </a:lstStyle>
          <a:p>
            <a:pPr>
              <a:defRPr/>
            </a:pPr>
            <a:fld id="{F47F26AA-E20D-7F4F-BC3D-6B3C902DCD12}" type="slidenum">
              <a:rPr lang="en-US"/>
              <a:pPr>
                <a:defRPr/>
              </a:pPr>
              <a:t>‹#›</a:t>
            </a:fld>
            <a:endParaRPr lang="en-US"/>
          </a:p>
        </p:txBody>
      </p:sp>
    </p:spTree>
    <p:extLst>
      <p:ext uri="{BB962C8B-B14F-4D97-AF65-F5344CB8AC3E}">
        <p14:creationId xmlns:p14="http://schemas.microsoft.com/office/powerpoint/2010/main" val="42591060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p:txBody>
          <a:bodyPr/>
          <a:lstStyle>
            <a:lvl1pPr eaLnBrk="0" hangingPunct="0">
              <a:defRPr>
                <a:ea typeface="+mn-ea"/>
              </a:defRPr>
            </a:lvl1pPr>
          </a:lstStyle>
          <a:p>
            <a:pPr>
              <a:defRPr/>
            </a:pPr>
            <a:fld id="{9C13EB32-4087-40C5-9416-B5B77E977700}" type="slidenum">
              <a:rPr lang="en-GB">
                <a:cs typeface="Arial"/>
              </a:rPr>
              <a:pPr>
                <a:defRPr/>
              </a:pPr>
              <a:t>‹#›</a:t>
            </a:fld>
            <a:endParaRPr lang="en-GB">
              <a:cs typeface="Arial"/>
            </a:endParaRPr>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2596628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ea typeface="+mn-ea"/>
              </a:defRPr>
            </a:lvl1pPr>
          </a:lstStyle>
          <a:p>
            <a:pPr>
              <a:defRPr/>
            </a:pPr>
            <a:fld id="{09BDFA89-216E-4B32-88CB-3AD1CE159C9B}" type="slidenum">
              <a:rPr lang="en-GB">
                <a:cs typeface="Arial"/>
              </a:rPr>
              <a:pPr>
                <a:defRPr/>
              </a:pPr>
              <a:t>‹#›</a:t>
            </a:fld>
            <a:endParaRPr lang="en-GB">
              <a:cs typeface="Arial"/>
            </a:endParaRPr>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31024359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p:txBody>
          <a:bodyPr/>
          <a:lstStyle>
            <a:lvl1pPr eaLnBrk="0" hangingPunct="0">
              <a:defRPr>
                <a:ea typeface="+mn-ea"/>
              </a:defRPr>
            </a:lvl1pPr>
          </a:lstStyle>
          <a:p>
            <a:pPr>
              <a:defRPr/>
            </a:pPr>
            <a:fld id="{1EBEDB1B-3C8C-4E4C-8960-15F2D705F04F}" type="slidenum">
              <a:rPr lang="en-GB">
                <a:cs typeface="Arial"/>
              </a:rPr>
              <a:pPr>
                <a:defRPr/>
              </a:pPr>
              <a:t>‹#›</a:t>
            </a:fld>
            <a:endParaRPr lang="en-GB">
              <a:cs typeface="Arial"/>
            </a:endParaRPr>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30425915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47800"/>
            <a:ext cx="3886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eaLnBrk="0" hangingPunct="0">
              <a:defRPr>
                <a:ea typeface="+mn-ea"/>
              </a:defRPr>
            </a:lvl1pPr>
          </a:lstStyle>
          <a:p>
            <a:pPr>
              <a:defRPr/>
            </a:pPr>
            <a:fld id="{684390EB-2B64-4A4D-80F4-1F66B26ADF7F}" type="slidenum">
              <a:rPr lang="en-GB">
                <a:cs typeface="Arial"/>
              </a:rPr>
              <a:pPr>
                <a:defRPr/>
              </a:pPr>
              <a:t>‹#›</a:t>
            </a:fld>
            <a:endParaRPr lang="en-GB">
              <a:cs typeface="Arial"/>
            </a:endParaRPr>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13132557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eaLnBrk="0" hangingPunct="0">
              <a:defRPr>
                <a:ea typeface="+mn-ea"/>
              </a:defRPr>
            </a:lvl1pPr>
          </a:lstStyle>
          <a:p>
            <a:pPr>
              <a:defRPr/>
            </a:pPr>
            <a:fld id="{6C62B1F3-AFC8-4F33-82F6-40FD5DF4CC1B}" type="slidenum">
              <a:rPr lang="en-GB">
                <a:cs typeface="Arial"/>
              </a:rPr>
              <a:pPr>
                <a:defRPr/>
              </a:pPr>
              <a:t>‹#›</a:t>
            </a:fld>
            <a:endParaRPr lang="en-GB">
              <a:cs typeface="Arial"/>
            </a:endParaRPr>
          </a:p>
        </p:txBody>
      </p:sp>
      <p:sp>
        <p:nvSpPr>
          <p:cNvPr id="8" name="Rectangle 7"/>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4637757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p:txBody>
          <a:bodyPr/>
          <a:lstStyle>
            <a:lvl1pPr eaLnBrk="0" hangingPunct="0">
              <a:defRPr>
                <a:ea typeface="+mn-ea"/>
              </a:defRPr>
            </a:lvl1pPr>
          </a:lstStyle>
          <a:p>
            <a:pPr>
              <a:defRPr/>
            </a:pPr>
            <a:fld id="{D7925899-894C-468C-A609-6F0FEFCA3674}" type="slidenum">
              <a:rPr lang="en-GB">
                <a:cs typeface="Arial"/>
              </a:rPr>
              <a:pPr>
                <a:defRPr/>
              </a:pPr>
              <a:t>‹#›</a:t>
            </a:fld>
            <a:endParaRPr lang="en-GB">
              <a:cs typeface="Arial"/>
            </a:endParaRPr>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520778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eaLnBrk="0" hangingPunct="0">
              <a:defRPr>
                <a:ea typeface="+mn-ea"/>
              </a:defRPr>
            </a:lvl1pPr>
          </a:lstStyle>
          <a:p>
            <a:pPr>
              <a:defRPr/>
            </a:pPr>
            <a:fld id="{4C27BAB7-C002-4DD2-B36F-F3CA30C87ADF}" type="slidenum">
              <a:rPr lang="en-GB">
                <a:cs typeface="Arial"/>
              </a:rPr>
              <a:pPr>
                <a:defRPr/>
              </a:pPr>
              <a:t>‹#›</a:t>
            </a:fld>
            <a:endParaRPr lang="en-GB">
              <a:cs typeface="Arial"/>
            </a:endParaRPr>
          </a:p>
        </p:txBody>
      </p:sp>
      <p:sp>
        <p:nvSpPr>
          <p:cNvPr id="3" name="Rectangle 2"/>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2185705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91E387F9-A615-8F42-8472-FBF75AA34D4A}"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39325974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ea typeface="+mn-ea"/>
              </a:defRPr>
            </a:lvl1pPr>
          </a:lstStyle>
          <a:p>
            <a:pPr>
              <a:defRPr/>
            </a:pPr>
            <a:fld id="{8CC16367-B268-408E-B765-25281F920A61}" type="slidenum">
              <a:rPr lang="en-GB">
                <a:cs typeface="Arial"/>
              </a:rPr>
              <a:pPr>
                <a:defRPr/>
              </a:pPr>
              <a:t>‹#›</a:t>
            </a:fld>
            <a:endParaRPr lang="en-GB">
              <a:cs typeface="Arial"/>
            </a:endParaRPr>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42122308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ea typeface="+mn-ea"/>
              </a:defRPr>
            </a:lvl1pPr>
          </a:lstStyle>
          <a:p>
            <a:pPr>
              <a:defRPr/>
            </a:pPr>
            <a:fld id="{292BED07-3B9C-42A5-B414-6CB7085C8A69}" type="slidenum">
              <a:rPr lang="en-GB">
                <a:cs typeface="Arial"/>
              </a:rPr>
              <a:pPr>
                <a:defRPr/>
              </a:pPr>
              <a:t>‹#›</a:t>
            </a:fld>
            <a:endParaRPr lang="en-GB">
              <a:cs typeface="Arial"/>
            </a:endParaRPr>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14027329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ea typeface="+mn-ea"/>
              </a:defRPr>
            </a:lvl1pPr>
          </a:lstStyle>
          <a:p>
            <a:pPr>
              <a:defRPr/>
            </a:pPr>
            <a:fld id="{E7177D6A-4C0A-47A4-93E2-C0D712C35549}" type="slidenum">
              <a:rPr lang="en-GB">
                <a:cs typeface="Arial"/>
              </a:rPr>
              <a:pPr>
                <a:defRPr/>
              </a:pPr>
              <a:t>‹#›</a:t>
            </a:fld>
            <a:endParaRPr lang="en-GB">
              <a:cs typeface="Arial"/>
            </a:endParaRPr>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21852686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eaLnBrk="0" hangingPunct="0">
              <a:defRPr>
                <a:ea typeface="+mn-ea"/>
              </a:defRPr>
            </a:lvl1pPr>
          </a:lstStyle>
          <a:p>
            <a:pPr>
              <a:defRPr/>
            </a:pPr>
            <a:fld id="{D8BA7B74-4965-4DC4-B408-6B14C9EAC20E}" type="slidenum">
              <a:rPr lang="en-GB">
                <a:cs typeface="Arial"/>
              </a:rPr>
              <a:pPr>
                <a:defRPr/>
              </a:pPr>
              <a:t>‹#›</a:t>
            </a:fld>
            <a:endParaRPr lang="en-GB">
              <a:cs typeface="Arial"/>
            </a:endParaRPr>
          </a:p>
        </p:txBody>
      </p:sp>
      <p:sp>
        <p:nvSpPr>
          <p:cNvPr id="5" name="Rectangle 4"/>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38550863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79248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sldNum" sz="quarter" idx="10"/>
          </p:nvPr>
        </p:nvSpPr>
        <p:spPr/>
        <p:txBody>
          <a:bodyPr/>
          <a:lstStyle>
            <a:lvl1pPr eaLnBrk="0" hangingPunct="0">
              <a:defRPr>
                <a:ea typeface="+mn-ea"/>
              </a:defRPr>
            </a:lvl1pPr>
          </a:lstStyle>
          <a:p>
            <a:pPr>
              <a:defRPr/>
            </a:pPr>
            <a:fld id="{E2694142-1B85-4EB8-8B83-4CA3779EDDFF}" type="slidenum">
              <a:rPr lang="en-GB">
                <a:cs typeface="Arial"/>
              </a:rPr>
              <a:pPr>
                <a:defRPr/>
              </a:pPr>
              <a:t>‹#›</a:t>
            </a:fld>
            <a:endParaRPr lang="en-GB">
              <a:cs typeface="Arial"/>
            </a:endParaRPr>
          </a:p>
        </p:txBody>
      </p:sp>
      <p:sp>
        <p:nvSpPr>
          <p:cNvPr id="4" name="Rectangle 3"/>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cs typeface="Arial"/>
              </a:rPr>
              <a:t>World Meteorological Organization</a:t>
            </a:r>
          </a:p>
        </p:txBody>
      </p:sp>
    </p:spTree>
    <p:extLst>
      <p:ext uri="{BB962C8B-B14F-4D97-AF65-F5344CB8AC3E}">
        <p14:creationId xmlns:p14="http://schemas.microsoft.com/office/powerpoint/2010/main" val="40699878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EC4F2EBC-B2E9-4922-82CE-154B6EA23FFE}" type="slidenum">
              <a:rPr lang="en-US"/>
              <a:pPr>
                <a:defRPr/>
              </a:pPr>
              <a:t>‹#›</a:t>
            </a:fld>
            <a:endParaRPr lang="en-US"/>
          </a:p>
        </p:txBody>
      </p:sp>
    </p:spTree>
    <p:extLst>
      <p:ext uri="{BB962C8B-B14F-4D97-AF65-F5344CB8AC3E}">
        <p14:creationId xmlns:p14="http://schemas.microsoft.com/office/powerpoint/2010/main" val="356082056"/>
      </p:ext>
    </p:extLst>
  </p:cSld>
  <p:clrMapOvr>
    <a:masterClrMapping/>
  </p:clrMapOvr>
  <p:transition xmlns:p14="http://schemas.microsoft.com/office/powerpoint/2010/main" spd="slow"/>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639EAAFD-0424-4CD0-BDE7-4C74CA593DF4}" type="slidenum">
              <a:rPr lang="en-US"/>
              <a:pPr>
                <a:defRPr/>
              </a:pPr>
              <a:t>‹#›</a:t>
            </a:fld>
            <a:endParaRPr lang="en-US"/>
          </a:p>
        </p:txBody>
      </p:sp>
    </p:spTree>
    <p:extLst>
      <p:ext uri="{BB962C8B-B14F-4D97-AF65-F5344CB8AC3E}">
        <p14:creationId xmlns:p14="http://schemas.microsoft.com/office/powerpoint/2010/main" val="3821917435"/>
      </p:ext>
    </p:extLst>
  </p:cSld>
  <p:clrMapOvr>
    <a:masterClrMapping/>
  </p:clrMapOvr>
  <p:transition xmlns:p14="http://schemas.microsoft.com/office/powerpoint/2010/main" spd="slow"/>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4"/>
          <p:cNvSpPr>
            <a:spLocks noGrp="1"/>
          </p:cNvSpPr>
          <p:nvPr>
            <p:ph type="ftr" sz="quarter" idx="10"/>
          </p:nvPr>
        </p:nvSpPr>
        <p:spPr>
          <a:xfrm>
            <a:off x="357188" y="6400800"/>
            <a:ext cx="2895600" cy="457200"/>
          </a:xfrm>
        </p:spPr>
        <p:txBody>
          <a:bodyPr/>
          <a:lstStyle>
            <a:lvl1pPr eaLnBrk="1" fontAlgn="auto" hangingPunct="1">
              <a:spcBef>
                <a:spcPts val="0"/>
              </a:spcBef>
              <a:spcAft>
                <a:spcPts val="0"/>
              </a:spcAft>
              <a:defRPr/>
            </a:lvl1pPr>
          </a:lstStyle>
          <a:p>
            <a:pPr>
              <a:defRPr/>
            </a:pPr>
            <a:endParaRPr lang="en-US"/>
          </a:p>
        </p:txBody>
      </p:sp>
      <p:sp>
        <p:nvSpPr>
          <p:cNvPr id="5" name="Slide Number Placeholder 5"/>
          <p:cNvSpPr>
            <a:spLocks noGrp="1"/>
          </p:cNvSpPr>
          <p:nvPr>
            <p:ph type="sldNum" sz="quarter" idx="11"/>
          </p:nvPr>
        </p:nvSpPr>
        <p:spPr/>
        <p:txBody>
          <a:bodyPr/>
          <a:lstStyle>
            <a:lvl1pPr eaLnBrk="1" fontAlgn="auto" hangingPunct="1">
              <a:spcBef>
                <a:spcPts val="0"/>
              </a:spcBef>
              <a:spcAft>
                <a:spcPts val="0"/>
              </a:spcAft>
              <a:defRPr/>
            </a:lvl1pPr>
          </a:lstStyle>
          <a:p>
            <a:pPr>
              <a:defRPr/>
            </a:pPr>
            <a:fld id="{8F8C9217-A3C9-42CC-862C-0F4F3AD78843}" type="slidenum">
              <a:rPr lang="en-US"/>
              <a:pPr>
                <a:defRPr/>
              </a:pPr>
              <a:t>‹#›</a:t>
            </a:fld>
            <a:endParaRPr lang="en-US"/>
          </a:p>
        </p:txBody>
      </p:sp>
    </p:spTree>
    <p:extLst>
      <p:ext uri="{BB962C8B-B14F-4D97-AF65-F5344CB8AC3E}">
        <p14:creationId xmlns:p14="http://schemas.microsoft.com/office/powerpoint/2010/main" val="1570484101"/>
      </p:ext>
    </p:extLst>
  </p:cSld>
  <p:clrMapOvr>
    <a:masterClrMapping/>
  </p:clrMapOvr>
  <p:transition xmlns:p14="http://schemas.microsoft.com/office/powerpoint/2010/main" spd="slow"/>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6BB4AA8F-6156-4493-A394-B804F928EBB8}" type="slidenum">
              <a:rPr lang="en-US"/>
              <a:pPr>
                <a:defRPr/>
              </a:pPr>
              <a:t>‹#›</a:t>
            </a:fld>
            <a:endParaRPr lang="en-US"/>
          </a:p>
        </p:txBody>
      </p:sp>
    </p:spTree>
    <p:extLst>
      <p:ext uri="{BB962C8B-B14F-4D97-AF65-F5344CB8AC3E}">
        <p14:creationId xmlns:p14="http://schemas.microsoft.com/office/powerpoint/2010/main" val="2693201778"/>
      </p:ext>
    </p:extLst>
  </p:cSld>
  <p:clrMapOvr>
    <a:masterClrMapping/>
  </p:clrMapOvr>
  <p:transition xmlns:p14="http://schemas.microsoft.com/office/powerpoint/2010/main" spd="slow"/>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E748141C-4D71-4D9F-86E3-E9AD75F7C9F6}" type="slidenum">
              <a:rPr lang="en-US"/>
              <a:pPr>
                <a:defRPr/>
              </a:pPr>
              <a:t>‹#›</a:t>
            </a:fld>
            <a:endParaRPr lang="en-US"/>
          </a:p>
        </p:txBody>
      </p:sp>
    </p:spTree>
    <p:extLst>
      <p:ext uri="{BB962C8B-B14F-4D97-AF65-F5344CB8AC3E}">
        <p14:creationId xmlns:p14="http://schemas.microsoft.com/office/powerpoint/2010/main" val="1612942906"/>
      </p:ext>
    </p:extLst>
  </p:cSld>
  <p:clrMapOvr>
    <a:masterClrMapping/>
  </p:clrMapOvr>
  <p:transition xmlns:p14="http://schemas.microsoft.com/office/powerpoint/2010/mai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eaLnBrk="0" hangingPunct="0">
              <a:defRPr/>
            </a:lvl1pPr>
          </a:lstStyle>
          <a:p>
            <a:fld id="{4CF270CC-036C-FB49-9510-D7F8C4A0E154}" type="slidenum">
              <a:rPr lang="en-GB"/>
              <a:pPr/>
              <a:t>‹#›</a:t>
            </a:fld>
            <a:endParaRPr lang="en-GB"/>
          </a:p>
        </p:txBody>
      </p:sp>
      <p:sp>
        <p:nvSpPr>
          <p:cNvPr id="6"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pitchFamily="34" charset="0"/>
                <a:cs typeface="+mn-cs"/>
              </a:defRPr>
            </a:lvl1pPr>
          </a:lstStyle>
          <a:p>
            <a:pPr>
              <a:defRPr/>
            </a:pPr>
            <a:r>
              <a:rPr lang="en-GB"/>
              <a:t>World Meteorological Organization</a:t>
            </a:r>
          </a:p>
        </p:txBody>
      </p:sp>
    </p:spTree>
    <p:extLst>
      <p:ext uri="{BB962C8B-B14F-4D97-AF65-F5344CB8AC3E}">
        <p14:creationId xmlns:p14="http://schemas.microsoft.com/office/powerpoint/2010/main" val="12654324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E11C435A-EB95-4AE1-B098-4C2FC724F421}" type="slidenum">
              <a:rPr lang="en-US"/>
              <a:pPr>
                <a:defRPr/>
              </a:pPr>
              <a:t>‹#›</a:t>
            </a:fld>
            <a:endParaRPr lang="en-US"/>
          </a:p>
        </p:txBody>
      </p:sp>
    </p:spTree>
    <p:extLst>
      <p:ext uri="{BB962C8B-B14F-4D97-AF65-F5344CB8AC3E}">
        <p14:creationId xmlns:p14="http://schemas.microsoft.com/office/powerpoint/2010/main" val="3788284274"/>
      </p:ext>
    </p:extLst>
  </p:cSld>
  <p:clrMapOvr>
    <a:masterClrMapping/>
  </p:clrMapOvr>
  <p:transition xmlns:p14="http://schemas.microsoft.com/office/powerpoint/2010/main" spd="slow"/>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3E6D7CB-FDC0-4696-BA3A-808A4284A519}" type="slidenum">
              <a:rPr lang="en-US"/>
              <a:pPr>
                <a:defRPr/>
              </a:pPr>
              <a:t>‹#›</a:t>
            </a:fld>
            <a:endParaRPr lang="en-US"/>
          </a:p>
        </p:txBody>
      </p:sp>
    </p:spTree>
    <p:extLst>
      <p:ext uri="{BB962C8B-B14F-4D97-AF65-F5344CB8AC3E}">
        <p14:creationId xmlns:p14="http://schemas.microsoft.com/office/powerpoint/2010/main" val="1861986331"/>
      </p:ext>
    </p:extLst>
  </p:cSld>
  <p:clrMapOvr>
    <a:masterClrMapping/>
  </p:clrMapOvr>
  <p:transition xmlns:p14="http://schemas.microsoft.com/office/powerpoint/2010/main" spd="slow"/>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1836BC84-78D5-49FC-AA36-928EC30152DD}" type="slidenum">
              <a:rPr lang="en-US"/>
              <a:pPr>
                <a:defRPr/>
              </a:pPr>
              <a:t>‹#›</a:t>
            </a:fld>
            <a:endParaRPr lang="en-US"/>
          </a:p>
        </p:txBody>
      </p:sp>
    </p:spTree>
    <p:extLst>
      <p:ext uri="{BB962C8B-B14F-4D97-AF65-F5344CB8AC3E}">
        <p14:creationId xmlns:p14="http://schemas.microsoft.com/office/powerpoint/2010/main" val="3423678259"/>
      </p:ext>
    </p:extLst>
  </p:cSld>
  <p:clrMapOvr>
    <a:masterClrMapping/>
  </p:clrMapOvr>
  <p:transition xmlns:p14="http://schemas.microsoft.com/office/powerpoint/2010/main" spd="slow"/>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7A8C7119-E74B-4AB0-8FD8-C47EFFAD67CB}" type="slidenum">
              <a:rPr lang="en-US"/>
              <a:pPr>
                <a:defRPr/>
              </a:pPr>
              <a:t>‹#›</a:t>
            </a:fld>
            <a:endParaRPr lang="en-US"/>
          </a:p>
        </p:txBody>
      </p:sp>
    </p:spTree>
    <p:extLst>
      <p:ext uri="{BB962C8B-B14F-4D97-AF65-F5344CB8AC3E}">
        <p14:creationId xmlns:p14="http://schemas.microsoft.com/office/powerpoint/2010/main" val="4277477738"/>
      </p:ext>
    </p:extLst>
  </p:cSld>
  <p:clrMapOvr>
    <a:masterClrMapping/>
  </p:clrMapOvr>
  <p:transition xmlns:p14="http://schemas.microsoft.com/office/powerpoint/2010/main" spd="slow"/>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0352CD09-8CF1-4961-968C-E4EAB6FCBA24}" type="slidenum">
              <a:rPr lang="en-US"/>
              <a:pPr>
                <a:defRPr/>
              </a:pPr>
              <a:t>‹#›</a:t>
            </a:fld>
            <a:endParaRPr lang="en-US"/>
          </a:p>
        </p:txBody>
      </p:sp>
    </p:spTree>
    <p:extLst>
      <p:ext uri="{BB962C8B-B14F-4D97-AF65-F5344CB8AC3E}">
        <p14:creationId xmlns:p14="http://schemas.microsoft.com/office/powerpoint/2010/main" val="1592356494"/>
      </p:ext>
    </p:extLst>
  </p:cSld>
  <p:clrMapOvr>
    <a:masterClrMapping/>
  </p:clrMapOvr>
  <p:transition xmlns:p14="http://schemas.microsoft.com/office/powerpoint/2010/main" spd="slow"/>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93E9E450-7E8A-42DB-91A3-71C7F67BC20D}" type="slidenum">
              <a:rPr lang="en-US"/>
              <a:pPr>
                <a:defRPr/>
              </a:pPr>
              <a:t>‹#›</a:t>
            </a:fld>
            <a:endParaRPr lang="en-US"/>
          </a:p>
        </p:txBody>
      </p:sp>
    </p:spTree>
    <p:extLst>
      <p:ext uri="{BB962C8B-B14F-4D97-AF65-F5344CB8AC3E}">
        <p14:creationId xmlns:p14="http://schemas.microsoft.com/office/powerpoint/2010/main" val="1754787286"/>
      </p:ext>
    </p:extLst>
  </p:cSld>
  <p:clrMapOvr>
    <a:masterClrMapping/>
  </p:clrMapOvr>
  <p:transition xmlns:p14="http://schemas.microsoft.com/office/powerpoint/2010/main" spd="slow"/>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7010400" y="6492876"/>
            <a:ext cx="1905000" cy="365125"/>
          </a:xfrm>
        </p:spPr>
        <p:txBody>
          <a:bodyPr/>
          <a:lstStyle>
            <a:lvl1pPr algn="r" defTabSz="457153">
              <a:defRPr sz="1200">
                <a:solidFill>
                  <a:prstClr val="black">
                    <a:tint val="75000"/>
                  </a:prstClr>
                </a:solidFill>
                <a:latin typeface="TradeGothicBoldCondTwenty"/>
                <a:ea typeface="ＭＳ Ｐゴシック" pitchFamily="-106" charset="-128"/>
                <a:cs typeface="+mn-cs"/>
              </a:defRPr>
            </a:lvl1pPr>
          </a:lstStyle>
          <a:p>
            <a:pPr>
              <a:defRPr/>
            </a:pPr>
            <a:fld id="{A6BD7A91-4DC4-4E49-B787-D734AB5C66D4}" type="slidenum">
              <a:rPr lang="en-US"/>
              <a:pPr>
                <a:defRPr/>
              </a:pPr>
              <a:t>‹#›</a:t>
            </a:fld>
            <a:endParaRPr lang="en-US" dirty="0"/>
          </a:p>
        </p:txBody>
      </p:sp>
    </p:spTree>
    <p:extLst>
      <p:ext uri="{BB962C8B-B14F-4D97-AF65-F5344CB8AC3E}">
        <p14:creationId xmlns:p14="http://schemas.microsoft.com/office/powerpoint/2010/main" val="19685625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a:xfrm>
            <a:off x="457200" y="6356351"/>
            <a:ext cx="5562600" cy="365125"/>
          </a:xfrm>
          <a:prstGeom prst="rect">
            <a:avLst/>
          </a:prstGeom>
        </p:spPr>
        <p:txBody>
          <a:bodyPr lIns="91430" tIns="45715" rIns="91430" bIns="45715"/>
          <a:lstStyle>
            <a:lvl1pPr defTabSz="914305">
              <a:defRPr sz="1200">
                <a:solidFill>
                  <a:prstClr val="white">
                    <a:lumMod val="50000"/>
                  </a:prstClr>
                </a:solidFill>
                <a:latin typeface="Arial" pitchFamily="34" charset="0"/>
                <a:ea typeface="ＭＳ Ｐゴシック"/>
                <a:cs typeface="ＭＳ Ｐゴシック"/>
              </a:defRPr>
            </a:lvl1pPr>
          </a:lstStyle>
          <a:p>
            <a:pPr eaLnBrk="1" hangingPunct="1">
              <a:defRPr/>
            </a:pPr>
            <a:r>
              <a:rPr lang="en-US"/>
              <a:t>October 27, 2010</a:t>
            </a:r>
          </a:p>
        </p:txBody>
      </p:sp>
      <p:sp>
        <p:nvSpPr>
          <p:cNvPr id="5" name="Slide Number Placeholder 5"/>
          <p:cNvSpPr>
            <a:spLocks noGrp="1"/>
          </p:cNvSpPr>
          <p:nvPr>
            <p:ph type="sldNum" sz="quarter" idx="11"/>
          </p:nvPr>
        </p:nvSpPr>
        <p:spPr>
          <a:xfrm>
            <a:off x="7010400" y="6356351"/>
            <a:ext cx="1905000" cy="365125"/>
          </a:xfrm>
        </p:spPr>
        <p:txBody>
          <a:bodyPr/>
          <a:lstStyle>
            <a:lvl1pPr defTabSz="457153">
              <a:defRPr>
                <a:latin typeface="Arial" charset="0"/>
                <a:ea typeface="ＭＳ Ｐゴシック"/>
                <a:cs typeface="ＭＳ Ｐゴシック"/>
              </a:defRPr>
            </a:lvl1pPr>
          </a:lstStyle>
          <a:p>
            <a:pPr>
              <a:defRPr/>
            </a:pPr>
            <a:fld id="{FAF4B2DB-FF6A-AF41-92CF-8DE54F06AAE1}" type="slidenum">
              <a:rPr lang="en-US"/>
              <a:pPr>
                <a:defRPr/>
              </a:pPr>
              <a:t>‹#›</a:t>
            </a:fld>
            <a:endParaRPr lang="en-US"/>
          </a:p>
        </p:txBody>
      </p:sp>
    </p:spTree>
    <p:extLst>
      <p:ext uri="{BB962C8B-B14F-4D97-AF65-F5344CB8AC3E}">
        <p14:creationId xmlns:p14="http://schemas.microsoft.com/office/powerpoint/2010/main" val="25662807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457200" y="6356351"/>
            <a:ext cx="5562600" cy="365125"/>
          </a:xfrm>
          <a:prstGeom prst="rect">
            <a:avLst/>
          </a:prstGeom>
        </p:spPr>
        <p:txBody>
          <a:bodyPr lIns="91430" tIns="45715" rIns="91430" bIns="45715"/>
          <a:lstStyle>
            <a:lvl1pPr defTabSz="914305">
              <a:defRPr sz="1200">
                <a:solidFill>
                  <a:prstClr val="white">
                    <a:lumMod val="50000"/>
                  </a:prstClr>
                </a:solidFill>
                <a:latin typeface="Arial" pitchFamily="34" charset="0"/>
                <a:ea typeface="ＭＳ Ｐゴシック"/>
                <a:cs typeface="ＭＳ Ｐゴシック"/>
              </a:defRPr>
            </a:lvl1pPr>
          </a:lstStyle>
          <a:p>
            <a:pPr eaLnBrk="1" hangingPunct="1">
              <a:defRPr/>
            </a:pPr>
            <a:r>
              <a:rPr lang="en-US"/>
              <a:t>October 27, 2010</a:t>
            </a:r>
          </a:p>
        </p:txBody>
      </p:sp>
      <p:sp>
        <p:nvSpPr>
          <p:cNvPr id="6" name="Slide Number Placeholder 5"/>
          <p:cNvSpPr>
            <a:spLocks noGrp="1"/>
          </p:cNvSpPr>
          <p:nvPr>
            <p:ph type="sldNum" sz="quarter" idx="11"/>
          </p:nvPr>
        </p:nvSpPr>
        <p:spPr>
          <a:xfrm>
            <a:off x="7010400" y="6356351"/>
            <a:ext cx="1905000" cy="365125"/>
          </a:xfrm>
        </p:spPr>
        <p:txBody>
          <a:bodyPr/>
          <a:lstStyle>
            <a:lvl1pPr defTabSz="457153">
              <a:defRPr>
                <a:latin typeface="Arial" charset="0"/>
                <a:ea typeface="ＭＳ Ｐゴシック"/>
                <a:cs typeface="ＭＳ Ｐゴシック"/>
              </a:defRPr>
            </a:lvl1pPr>
          </a:lstStyle>
          <a:p>
            <a:pPr>
              <a:defRPr/>
            </a:pPr>
            <a:fld id="{8FA8646E-0EEC-6140-A43C-1EC6718A32C7}" type="slidenum">
              <a:rPr lang="en-US"/>
              <a:pPr>
                <a:defRPr/>
              </a:pPr>
              <a:t>‹#›</a:t>
            </a:fld>
            <a:endParaRPr lang="en-US"/>
          </a:p>
        </p:txBody>
      </p:sp>
    </p:spTree>
    <p:extLst>
      <p:ext uri="{BB962C8B-B14F-4D97-AF65-F5344CB8AC3E}">
        <p14:creationId xmlns:p14="http://schemas.microsoft.com/office/powerpoint/2010/main" val="28958267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a:xfrm>
            <a:off x="457200" y="6356351"/>
            <a:ext cx="5562600" cy="365125"/>
          </a:xfrm>
          <a:prstGeom prst="rect">
            <a:avLst/>
          </a:prstGeom>
        </p:spPr>
        <p:txBody>
          <a:bodyPr lIns="91430" tIns="45715" rIns="91430" bIns="45715"/>
          <a:lstStyle>
            <a:lvl1pPr defTabSz="914305">
              <a:defRPr>
                <a:solidFill>
                  <a:prstClr val="black"/>
                </a:solidFill>
                <a:latin typeface="Arial" pitchFamily="34" charset="0"/>
                <a:ea typeface="ＭＳ Ｐゴシック"/>
                <a:cs typeface="ＭＳ Ｐゴシック"/>
              </a:defRPr>
            </a:lvl1pPr>
          </a:lstStyle>
          <a:p>
            <a:pPr eaLnBrk="1" hangingPunct="1">
              <a:defRPr/>
            </a:pPr>
            <a:r>
              <a:rPr lang="en-US" sz="1800"/>
              <a:t>October 27, 2010</a:t>
            </a:r>
          </a:p>
        </p:txBody>
      </p:sp>
      <p:sp>
        <p:nvSpPr>
          <p:cNvPr id="8" name="Slide Number Placeholder 5"/>
          <p:cNvSpPr>
            <a:spLocks noGrp="1"/>
          </p:cNvSpPr>
          <p:nvPr>
            <p:ph type="sldNum" sz="quarter" idx="11"/>
          </p:nvPr>
        </p:nvSpPr>
        <p:spPr>
          <a:xfrm>
            <a:off x="7010400" y="6356351"/>
            <a:ext cx="1905000" cy="365125"/>
          </a:xfrm>
        </p:spPr>
        <p:txBody>
          <a:bodyPr/>
          <a:lstStyle>
            <a:lvl1pPr defTabSz="457153">
              <a:defRPr>
                <a:latin typeface="Arial" charset="0"/>
                <a:ea typeface="ＭＳ Ｐゴシック"/>
                <a:cs typeface="ＭＳ Ｐゴシック"/>
              </a:defRPr>
            </a:lvl1pPr>
          </a:lstStyle>
          <a:p>
            <a:pPr>
              <a:defRPr/>
            </a:pPr>
            <a:fld id="{9F5B0F4C-ADE2-A948-B19D-22A1156D709D}" type="slidenum">
              <a:rPr lang="en-US"/>
              <a:pPr>
                <a:defRPr/>
              </a:pPr>
              <a:t>‹#›</a:t>
            </a:fld>
            <a:endParaRPr lang="en-US"/>
          </a:p>
        </p:txBody>
      </p:sp>
    </p:spTree>
    <p:extLst>
      <p:ext uri="{BB962C8B-B14F-4D97-AF65-F5344CB8AC3E}">
        <p14:creationId xmlns:p14="http://schemas.microsoft.com/office/powerpoint/2010/main" val="28486030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slideLayout" Target="../slideLayouts/slideLayout72.xml"/><Relationship Id="rId13" Type="http://schemas.openxmlformats.org/officeDocument/2006/relationships/theme" Target="../theme/theme10.xml"/><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slideLayout" Target="../slideLayouts/slideLayout84.xml"/><Relationship Id="rId13" Type="http://schemas.openxmlformats.org/officeDocument/2006/relationships/theme" Target="../theme/theme11.xml"/><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95.xml"/><Relationship Id="rId12" Type="http://schemas.openxmlformats.org/officeDocument/2006/relationships/theme" Target="../theme/theme12.xml"/><Relationship Id="rId13" Type="http://schemas.openxmlformats.org/officeDocument/2006/relationships/image" Target="../media/image7.jpeg"/><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s>
</file>

<file path=ppt/slideMasters/_rels/slideMaster13.xml.rels><?xml version="1.0" encoding="UTF-8" standalone="yes"?>
<Relationships xmlns="http://schemas.openxmlformats.org/package/2006/relationships"><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theme" Target="../theme/theme14.xml"/><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96.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18.xml"/><Relationship Id="rId12" Type="http://schemas.openxmlformats.org/officeDocument/2006/relationships/slideLayout" Target="../slideLayouts/slideLayout119.xml"/><Relationship Id="rId13" Type="http://schemas.openxmlformats.org/officeDocument/2006/relationships/theme" Target="../theme/theme15.xml"/><Relationship Id="rId1" Type="http://schemas.openxmlformats.org/officeDocument/2006/relationships/slideLayout" Target="../slideLayouts/slideLayout108.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30.xml"/><Relationship Id="rId12" Type="http://schemas.openxmlformats.org/officeDocument/2006/relationships/slideLayout" Target="../slideLayouts/slideLayout131.xml"/><Relationship Id="rId13" Type="http://schemas.openxmlformats.org/officeDocument/2006/relationships/theme" Target="../theme/theme16.xml"/><Relationship Id="rId1" Type="http://schemas.openxmlformats.org/officeDocument/2006/relationships/slideLayout" Target="../slideLayouts/slideLayout120.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42.xml"/><Relationship Id="rId12" Type="http://schemas.openxmlformats.org/officeDocument/2006/relationships/slideLayout" Target="../slideLayouts/slideLayout143.xml"/><Relationship Id="rId13" Type="http://schemas.openxmlformats.org/officeDocument/2006/relationships/theme" Target="../theme/theme17.xml"/><Relationship Id="rId1" Type="http://schemas.openxmlformats.org/officeDocument/2006/relationships/slideLayout" Target="../slideLayouts/slideLayout132.xml"/><Relationship Id="rId2" Type="http://schemas.openxmlformats.org/officeDocument/2006/relationships/slideLayout" Target="../slideLayouts/slideLayout133.xml"/><Relationship Id="rId3" Type="http://schemas.openxmlformats.org/officeDocument/2006/relationships/slideLayout" Target="../slideLayouts/slideLayout134.xml"/><Relationship Id="rId4" Type="http://schemas.openxmlformats.org/officeDocument/2006/relationships/slideLayout" Target="../slideLayouts/slideLayout135.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7" Type="http://schemas.openxmlformats.org/officeDocument/2006/relationships/slideLayout" Target="../slideLayouts/slideLayout138.xml"/><Relationship Id="rId8" Type="http://schemas.openxmlformats.org/officeDocument/2006/relationships/slideLayout" Target="../slideLayouts/slideLayout139.xml"/><Relationship Id="rId9" Type="http://schemas.openxmlformats.org/officeDocument/2006/relationships/slideLayout" Target="../slideLayouts/slideLayout140.xml"/><Relationship Id="rId10" Type="http://schemas.openxmlformats.org/officeDocument/2006/relationships/slideLayout" Target="../slideLayouts/slideLayout141.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slideLayout" Target="../slideLayouts/slideLayout155.xml"/><Relationship Id="rId13" Type="http://schemas.openxmlformats.org/officeDocument/2006/relationships/theme" Target="../theme/theme18.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166.xml"/><Relationship Id="rId12" Type="http://schemas.openxmlformats.org/officeDocument/2006/relationships/slideLayout" Target="../slideLayouts/slideLayout167.xml"/><Relationship Id="rId13" Type="http://schemas.openxmlformats.org/officeDocument/2006/relationships/slideLayout" Target="../slideLayouts/slideLayout168.xml"/><Relationship Id="rId14" Type="http://schemas.openxmlformats.org/officeDocument/2006/relationships/slideLayout" Target="../slideLayouts/slideLayout169.xml"/><Relationship Id="rId15" Type="http://schemas.openxmlformats.org/officeDocument/2006/relationships/theme" Target="../theme/theme19.xml"/><Relationship Id="rId1" Type="http://schemas.openxmlformats.org/officeDocument/2006/relationships/slideLayout" Target="../slideLayouts/slideLayout156.xml"/><Relationship Id="rId2" Type="http://schemas.openxmlformats.org/officeDocument/2006/relationships/slideLayout" Target="../slideLayouts/slideLayout157.xml"/><Relationship Id="rId3" Type="http://schemas.openxmlformats.org/officeDocument/2006/relationships/slideLayout" Target="../slideLayouts/slideLayout158.xml"/><Relationship Id="rId4" Type="http://schemas.openxmlformats.org/officeDocument/2006/relationships/slideLayout" Target="../slideLayouts/slideLayout159.xml"/><Relationship Id="rId5" Type="http://schemas.openxmlformats.org/officeDocument/2006/relationships/slideLayout" Target="../slideLayouts/slideLayout160.xml"/><Relationship Id="rId6" Type="http://schemas.openxmlformats.org/officeDocument/2006/relationships/slideLayout" Target="../slideLayouts/slideLayout161.xml"/><Relationship Id="rId7" Type="http://schemas.openxmlformats.org/officeDocument/2006/relationships/slideLayout" Target="../slideLayouts/slideLayout162.xml"/><Relationship Id="rId8" Type="http://schemas.openxmlformats.org/officeDocument/2006/relationships/slideLayout" Target="../slideLayouts/slideLayout163.xml"/><Relationship Id="rId9" Type="http://schemas.openxmlformats.org/officeDocument/2006/relationships/slideLayout" Target="../slideLayouts/slideLayout164.xml"/><Relationship Id="rId10" Type="http://schemas.openxmlformats.org/officeDocument/2006/relationships/slideLayout" Target="../slideLayouts/slideLayout16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4" Type="http://schemas.openxmlformats.org/officeDocument/2006/relationships/image" Target="../media/image1.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170.xml"/><Relationship Id="rId2"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slideLayout" Target="../slideLayouts/slideLayout182.xml"/><Relationship Id="rId13" Type="http://schemas.openxmlformats.org/officeDocument/2006/relationships/theme" Target="../theme/theme21.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22.xml.rels><?xml version="1.0" encoding="UTF-8" standalone="yes"?>
<Relationships xmlns="http://schemas.openxmlformats.org/package/2006/relationships"><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193.xml"/><Relationship Id="rId12" Type="http://schemas.openxmlformats.org/officeDocument/2006/relationships/slideLayout" Target="../slideLayouts/slideLayout194.xml"/><Relationship Id="rId13" Type="http://schemas.openxmlformats.org/officeDocument/2006/relationships/theme" Target="../theme/theme23.xml"/><Relationship Id="rId1" Type="http://schemas.openxmlformats.org/officeDocument/2006/relationships/slideLayout" Target="../slideLayouts/slideLayout183.xml"/><Relationship Id="rId2" Type="http://schemas.openxmlformats.org/officeDocument/2006/relationships/slideLayout" Target="../slideLayouts/slideLayout184.xml"/><Relationship Id="rId3" Type="http://schemas.openxmlformats.org/officeDocument/2006/relationships/slideLayout" Target="../slideLayouts/slideLayout185.xml"/><Relationship Id="rId4" Type="http://schemas.openxmlformats.org/officeDocument/2006/relationships/slideLayout" Target="../slideLayouts/slideLayout186.xml"/><Relationship Id="rId5" Type="http://schemas.openxmlformats.org/officeDocument/2006/relationships/slideLayout" Target="../slideLayouts/slideLayout187.xml"/><Relationship Id="rId6" Type="http://schemas.openxmlformats.org/officeDocument/2006/relationships/slideLayout" Target="../slideLayouts/slideLayout188.xml"/><Relationship Id="rId7" Type="http://schemas.openxmlformats.org/officeDocument/2006/relationships/slideLayout" Target="../slideLayouts/slideLayout189.xml"/><Relationship Id="rId8" Type="http://schemas.openxmlformats.org/officeDocument/2006/relationships/slideLayout" Target="../slideLayouts/slideLayout190.xml"/><Relationship Id="rId9" Type="http://schemas.openxmlformats.org/officeDocument/2006/relationships/slideLayout" Target="../slideLayouts/slideLayout191.xml"/><Relationship Id="rId10" Type="http://schemas.openxmlformats.org/officeDocument/2006/relationships/slideLayout" Target="../slideLayouts/slideLayout19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05.xml"/><Relationship Id="rId12" Type="http://schemas.openxmlformats.org/officeDocument/2006/relationships/slideLayout" Target="../slideLayouts/slideLayout206.xml"/><Relationship Id="rId13" Type="http://schemas.openxmlformats.org/officeDocument/2006/relationships/theme" Target="../theme/theme24.xml"/><Relationship Id="rId1" Type="http://schemas.openxmlformats.org/officeDocument/2006/relationships/slideLayout" Target="../slideLayouts/slideLayout195.xml"/><Relationship Id="rId2" Type="http://schemas.openxmlformats.org/officeDocument/2006/relationships/slideLayout" Target="../slideLayouts/slideLayout196.xml"/><Relationship Id="rId3" Type="http://schemas.openxmlformats.org/officeDocument/2006/relationships/slideLayout" Target="../slideLayouts/slideLayout197.xml"/><Relationship Id="rId4" Type="http://schemas.openxmlformats.org/officeDocument/2006/relationships/slideLayout" Target="../slideLayouts/slideLayout198.xml"/><Relationship Id="rId5" Type="http://schemas.openxmlformats.org/officeDocument/2006/relationships/slideLayout" Target="../slideLayouts/slideLayout199.xml"/><Relationship Id="rId6" Type="http://schemas.openxmlformats.org/officeDocument/2006/relationships/slideLayout" Target="../slideLayouts/slideLayout200.xml"/><Relationship Id="rId7" Type="http://schemas.openxmlformats.org/officeDocument/2006/relationships/slideLayout" Target="../slideLayouts/slideLayout201.xml"/><Relationship Id="rId8" Type="http://schemas.openxmlformats.org/officeDocument/2006/relationships/slideLayout" Target="../slideLayouts/slideLayout202.xml"/><Relationship Id="rId9" Type="http://schemas.openxmlformats.org/officeDocument/2006/relationships/slideLayout" Target="../slideLayouts/slideLayout203.xml"/><Relationship Id="rId10" Type="http://schemas.openxmlformats.org/officeDocument/2006/relationships/slideLayout" Target="../slideLayouts/slideLayout204.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17.xml"/><Relationship Id="rId12" Type="http://schemas.openxmlformats.org/officeDocument/2006/relationships/theme" Target="../theme/theme25.xml"/><Relationship Id="rId13" Type="http://schemas.openxmlformats.org/officeDocument/2006/relationships/image" Target="../media/image7.jpeg"/><Relationship Id="rId1" Type="http://schemas.openxmlformats.org/officeDocument/2006/relationships/slideLayout" Target="../slideLayouts/slideLayout207.xml"/><Relationship Id="rId2" Type="http://schemas.openxmlformats.org/officeDocument/2006/relationships/slideLayout" Target="../slideLayouts/slideLayout208.xml"/><Relationship Id="rId3" Type="http://schemas.openxmlformats.org/officeDocument/2006/relationships/slideLayout" Target="../slideLayouts/slideLayout209.xml"/><Relationship Id="rId4" Type="http://schemas.openxmlformats.org/officeDocument/2006/relationships/slideLayout" Target="../slideLayouts/slideLayout210.xml"/><Relationship Id="rId5" Type="http://schemas.openxmlformats.org/officeDocument/2006/relationships/slideLayout" Target="../slideLayouts/slideLayout211.xml"/><Relationship Id="rId6" Type="http://schemas.openxmlformats.org/officeDocument/2006/relationships/slideLayout" Target="../slideLayouts/slideLayout212.xml"/><Relationship Id="rId7" Type="http://schemas.openxmlformats.org/officeDocument/2006/relationships/slideLayout" Target="../slideLayouts/slideLayout213.xml"/><Relationship Id="rId8" Type="http://schemas.openxmlformats.org/officeDocument/2006/relationships/slideLayout" Target="../slideLayouts/slideLayout214.xml"/><Relationship Id="rId9" Type="http://schemas.openxmlformats.org/officeDocument/2006/relationships/slideLayout" Target="../slideLayouts/slideLayout215.xml"/><Relationship Id="rId10" Type="http://schemas.openxmlformats.org/officeDocument/2006/relationships/slideLayout" Target="../slideLayouts/slideLayout216.xml"/></Relationships>
</file>

<file path=ppt/slideMasters/_rels/slideMaster26.xml.rels><?xml version="1.0" encoding="UTF-8" standalone="yes"?>
<Relationships xmlns="http://schemas.openxmlformats.org/package/2006/relationships"><Relationship Id="rId1" Type="http://schemas.openxmlformats.org/officeDocument/2006/relationships/slideLayout" Target="../slideLayouts/slideLayout218.xml"/><Relationship Id="rId2"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29.xml"/><Relationship Id="rId12" Type="http://schemas.openxmlformats.org/officeDocument/2006/relationships/slideLayout" Target="../slideLayouts/slideLayout230.xml"/><Relationship Id="rId13" Type="http://schemas.openxmlformats.org/officeDocument/2006/relationships/theme" Target="../theme/theme27.xml"/><Relationship Id="rId14" Type="http://schemas.openxmlformats.org/officeDocument/2006/relationships/image" Target="../media/image1.png"/><Relationship Id="rId1" Type="http://schemas.openxmlformats.org/officeDocument/2006/relationships/slideLayout" Target="../slideLayouts/slideLayout219.xml"/><Relationship Id="rId2" Type="http://schemas.openxmlformats.org/officeDocument/2006/relationships/slideLayout" Target="../slideLayouts/slideLayout220.xml"/><Relationship Id="rId3" Type="http://schemas.openxmlformats.org/officeDocument/2006/relationships/slideLayout" Target="../slideLayouts/slideLayout221.xml"/><Relationship Id="rId4" Type="http://schemas.openxmlformats.org/officeDocument/2006/relationships/slideLayout" Target="../slideLayouts/slideLayout222.xml"/><Relationship Id="rId5" Type="http://schemas.openxmlformats.org/officeDocument/2006/relationships/slideLayout" Target="../slideLayouts/slideLayout223.xml"/><Relationship Id="rId6" Type="http://schemas.openxmlformats.org/officeDocument/2006/relationships/slideLayout" Target="../slideLayouts/slideLayout224.xml"/><Relationship Id="rId7" Type="http://schemas.openxmlformats.org/officeDocument/2006/relationships/slideLayout" Target="../slideLayouts/slideLayout225.xml"/><Relationship Id="rId8" Type="http://schemas.openxmlformats.org/officeDocument/2006/relationships/slideLayout" Target="../slideLayouts/slideLayout226.xml"/><Relationship Id="rId9" Type="http://schemas.openxmlformats.org/officeDocument/2006/relationships/slideLayout" Target="../slideLayouts/slideLayout227.xml"/><Relationship Id="rId10" Type="http://schemas.openxmlformats.org/officeDocument/2006/relationships/slideLayout" Target="../slideLayouts/slideLayout228.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241.xml"/><Relationship Id="rId12" Type="http://schemas.openxmlformats.org/officeDocument/2006/relationships/slideLayout" Target="../slideLayouts/slideLayout242.xml"/><Relationship Id="rId13" Type="http://schemas.openxmlformats.org/officeDocument/2006/relationships/theme" Target="../theme/theme28.xml"/><Relationship Id="rId1" Type="http://schemas.openxmlformats.org/officeDocument/2006/relationships/slideLayout" Target="../slideLayouts/slideLayout231.xml"/><Relationship Id="rId2" Type="http://schemas.openxmlformats.org/officeDocument/2006/relationships/slideLayout" Target="../slideLayouts/slideLayout232.xml"/><Relationship Id="rId3" Type="http://schemas.openxmlformats.org/officeDocument/2006/relationships/slideLayout" Target="../slideLayouts/slideLayout233.xml"/><Relationship Id="rId4" Type="http://schemas.openxmlformats.org/officeDocument/2006/relationships/slideLayout" Target="../slideLayouts/slideLayout234.xml"/><Relationship Id="rId5" Type="http://schemas.openxmlformats.org/officeDocument/2006/relationships/slideLayout" Target="../slideLayouts/slideLayout235.xml"/><Relationship Id="rId6" Type="http://schemas.openxmlformats.org/officeDocument/2006/relationships/slideLayout" Target="../slideLayouts/slideLayout236.xml"/><Relationship Id="rId7" Type="http://schemas.openxmlformats.org/officeDocument/2006/relationships/slideLayout" Target="../slideLayouts/slideLayout237.xml"/><Relationship Id="rId8" Type="http://schemas.openxmlformats.org/officeDocument/2006/relationships/slideLayout" Target="../slideLayouts/slideLayout238.xml"/><Relationship Id="rId9" Type="http://schemas.openxmlformats.org/officeDocument/2006/relationships/slideLayout" Target="../slideLayouts/slideLayout239.xml"/><Relationship Id="rId10" Type="http://schemas.openxmlformats.org/officeDocument/2006/relationships/slideLayout" Target="../slideLayouts/slideLayout240.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slideLayout" Target="../slideLayouts/slideLayout254.xml"/><Relationship Id="rId13" Type="http://schemas.openxmlformats.org/officeDocument/2006/relationships/slideLayout" Target="../slideLayouts/slideLayout255.xml"/><Relationship Id="rId14" Type="http://schemas.openxmlformats.org/officeDocument/2006/relationships/theme" Target="../theme/theme29.xml"/><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266.xml"/><Relationship Id="rId12" Type="http://schemas.openxmlformats.org/officeDocument/2006/relationships/slideLayout" Target="../slideLayouts/slideLayout267.xml"/><Relationship Id="rId13" Type="http://schemas.openxmlformats.org/officeDocument/2006/relationships/theme" Target="../theme/theme30.xml"/><Relationship Id="rId1" Type="http://schemas.openxmlformats.org/officeDocument/2006/relationships/slideLayout" Target="../slideLayouts/slideLayout256.xml"/><Relationship Id="rId2" Type="http://schemas.openxmlformats.org/officeDocument/2006/relationships/slideLayout" Target="../slideLayouts/slideLayout257.xml"/><Relationship Id="rId3" Type="http://schemas.openxmlformats.org/officeDocument/2006/relationships/slideLayout" Target="../slideLayouts/slideLayout258.xml"/><Relationship Id="rId4" Type="http://schemas.openxmlformats.org/officeDocument/2006/relationships/slideLayout" Target="../slideLayouts/slideLayout259.xml"/><Relationship Id="rId5" Type="http://schemas.openxmlformats.org/officeDocument/2006/relationships/slideLayout" Target="../slideLayouts/slideLayout260.xml"/><Relationship Id="rId6" Type="http://schemas.openxmlformats.org/officeDocument/2006/relationships/slideLayout" Target="../slideLayouts/slideLayout261.xml"/><Relationship Id="rId7" Type="http://schemas.openxmlformats.org/officeDocument/2006/relationships/slideLayout" Target="../slideLayouts/slideLayout262.xml"/><Relationship Id="rId8" Type="http://schemas.openxmlformats.org/officeDocument/2006/relationships/slideLayout" Target="../slideLayouts/slideLayout263.xml"/><Relationship Id="rId9" Type="http://schemas.openxmlformats.org/officeDocument/2006/relationships/slideLayout" Target="../slideLayouts/slideLayout264.xml"/><Relationship Id="rId10" Type="http://schemas.openxmlformats.org/officeDocument/2006/relationships/slideLayout" Target="../slideLayouts/slideLayout265.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278.xml"/><Relationship Id="rId12" Type="http://schemas.openxmlformats.org/officeDocument/2006/relationships/slideLayout" Target="../slideLayouts/slideLayout279.xml"/><Relationship Id="rId13" Type="http://schemas.openxmlformats.org/officeDocument/2006/relationships/slideLayout" Target="../slideLayouts/slideLayout280.xml"/><Relationship Id="rId14" Type="http://schemas.openxmlformats.org/officeDocument/2006/relationships/slideLayout" Target="../slideLayouts/slideLayout281.xml"/><Relationship Id="rId15" Type="http://schemas.openxmlformats.org/officeDocument/2006/relationships/slideLayout" Target="../slideLayouts/slideLayout282.xml"/><Relationship Id="rId16" Type="http://schemas.openxmlformats.org/officeDocument/2006/relationships/theme" Target="../theme/theme31.xml"/><Relationship Id="rId1" Type="http://schemas.openxmlformats.org/officeDocument/2006/relationships/slideLayout" Target="../slideLayouts/slideLayout268.xml"/><Relationship Id="rId2" Type="http://schemas.openxmlformats.org/officeDocument/2006/relationships/slideLayout" Target="../slideLayouts/slideLayout269.xml"/><Relationship Id="rId3" Type="http://schemas.openxmlformats.org/officeDocument/2006/relationships/slideLayout" Target="../slideLayouts/slideLayout270.xml"/><Relationship Id="rId4" Type="http://schemas.openxmlformats.org/officeDocument/2006/relationships/slideLayout" Target="../slideLayouts/slideLayout271.xml"/><Relationship Id="rId5" Type="http://schemas.openxmlformats.org/officeDocument/2006/relationships/slideLayout" Target="../slideLayouts/slideLayout272.xml"/><Relationship Id="rId6" Type="http://schemas.openxmlformats.org/officeDocument/2006/relationships/slideLayout" Target="../slideLayouts/slideLayout273.xml"/><Relationship Id="rId7" Type="http://schemas.openxmlformats.org/officeDocument/2006/relationships/slideLayout" Target="../slideLayouts/slideLayout274.xml"/><Relationship Id="rId8" Type="http://schemas.openxmlformats.org/officeDocument/2006/relationships/slideLayout" Target="../slideLayouts/slideLayout275.xml"/><Relationship Id="rId9" Type="http://schemas.openxmlformats.org/officeDocument/2006/relationships/slideLayout" Target="../slideLayouts/slideLayout276.xml"/><Relationship Id="rId10" Type="http://schemas.openxmlformats.org/officeDocument/2006/relationships/slideLayout" Target="../slideLayouts/slideLayout277.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293.xml"/><Relationship Id="rId12" Type="http://schemas.openxmlformats.org/officeDocument/2006/relationships/slideLayout" Target="../slideLayouts/slideLayout294.xml"/><Relationship Id="rId13" Type="http://schemas.openxmlformats.org/officeDocument/2006/relationships/slideLayout" Target="../slideLayouts/slideLayout295.xml"/><Relationship Id="rId14" Type="http://schemas.openxmlformats.org/officeDocument/2006/relationships/slideLayout" Target="../slideLayouts/slideLayout296.xml"/><Relationship Id="rId15" Type="http://schemas.openxmlformats.org/officeDocument/2006/relationships/slideLayout" Target="../slideLayouts/slideLayout297.xml"/><Relationship Id="rId16" Type="http://schemas.openxmlformats.org/officeDocument/2006/relationships/theme" Target="../theme/theme32.xml"/><Relationship Id="rId1" Type="http://schemas.openxmlformats.org/officeDocument/2006/relationships/slideLayout" Target="../slideLayouts/slideLayout283.xml"/><Relationship Id="rId2" Type="http://schemas.openxmlformats.org/officeDocument/2006/relationships/slideLayout" Target="../slideLayouts/slideLayout284.xml"/><Relationship Id="rId3" Type="http://schemas.openxmlformats.org/officeDocument/2006/relationships/slideLayout" Target="../slideLayouts/slideLayout285.xml"/><Relationship Id="rId4" Type="http://schemas.openxmlformats.org/officeDocument/2006/relationships/slideLayout" Target="../slideLayouts/slideLayout286.xml"/><Relationship Id="rId5" Type="http://schemas.openxmlformats.org/officeDocument/2006/relationships/slideLayout" Target="../slideLayouts/slideLayout287.xml"/><Relationship Id="rId6" Type="http://schemas.openxmlformats.org/officeDocument/2006/relationships/slideLayout" Target="../slideLayouts/slideLayout288.xml"/><Relationship Id="rId7" Type="http://schemas.openxmlformats.org/officeDocument/2006/relationships/slideLayout" Target="../slideLayouts/slideLayout289.xml"/><Relationship Id="rId8" Type="http://schemas.openxmlformats.org/officeDocument/2006/relationships/slideLayout" Target="../slideLayouts/slideLayout290.xml"/><Relationship Id="rId9" Type="http://schemas.openxmlformats.org/officeDocument/2006/relationships/slideLayout" Target="../slideLayouts/slideLayout291.xml"/><Relationship Id="rId10" Type="http://schemas.openxmlformats.org/officeDocument/2006/relationships/slideLayout" Target="../slideLayouts/slideLayout292.xml"/></Relationships>
</file>

<file path=ppt/slideMasters/_rels/slideMaster33.xml.rels><?xml version="1.0" encoding="UTF-8" standalone="yes"?>
<Relationships xmlns="http://schemas.openxmlformats.org/package/2006/relationships"><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10.xml"/><Relationship Id="rId12" Type="http://schemas.openxmlformats.org/officeDocument/2006/relationships/slideLayout" Target="../slideLayouts/slideLayout311.xml"/><Relationship Id="rId13" Type="http://schemas.openxmlformats.org/officeDocument/2006/relationships/theme" Target="../theme/theme34.xml"/><Relationship Id="rId1" Type="http://schemas.openxmlformats.org/officeDocument/2006/relationships/slideLayout" Target="../slideLayouts/slideLayout300.xml"/><Relationship Id="rId2" Type="http://schemas.openxmlformats.org/officeDocument/2006/relationships/slideLayout" Target="../slideLayouts/slideLayout301.xml"/><Relationship Id="rId3" Type="http://schemas.openxmlformats.org/officeDocument/2006/relationships/slideLayout" Target="../slideLayouts/slideLayout302.xml"/><Relationship Id="rId4" Type="http://schemas.openxmlformats.org/officeDocument/2006/relationships/slideLayout" Target="../slideLayouts/slideLayout303.xml"/><Relationship Id="rId5" Type="http://schemas.openxmlformats.org/officeDocument/2006/relationships/slideLayout" Target="../slideLayouts/slideLayout304.xml"/><Relationship Id="rId6" Type="http://schemas.openxmlformats.org/officeDocument/2006/relationships/slideLayout" Target="../slideLayouts/slideLayout305.xml"/><Relationship Id="rId7" Type="http://schemas.openxmlformats.org/officeDocument/2006/relationships/slideLayout" Target="../slideLayouts/slideLayout306.xml"/><Relationship Id="rId8" Type="http://schemas.openxmlformats.org/officeDocument/2006/relationships/slideLayout" Target="../slideLayouts/slideLayout307.xml"/><Relationship Id="rId9" Type="http://schemas.openxmlformats.org/officeDocument/2006/relationships/slideLayout" Target="../slideLayouts/slideLayout308.xml"/><Relationship Id="rId10" Type="http://schemas.openxmlformats.org/officeDocument/2006/relationships/slideLayout" Target="../slideLayouts/slideLayout309.xml"/></Relationships>
</file>

<file path=ppt/slideMasters/_rels/slideMaster35.xml.rels><?xml version="1.0" encoding="UTF-8" standalone="yes"?>
<Relationships xmlns="http://schemas.openxmlformats.org/package/2006/relationships"><Relationship Id="rId3" Type="http://schemas.openxmlformats.org/officeDocument/2006/relationships/slideLayout" Target="../slideLayouts/slideLayout314.xml"/><Relationship Id="rId4" Type="http://schemas.openxmlformats.org/officeDocument/2006/relationships/theme" Target="../theme/theme35.xml"/><Relationship Id="rId1" Type="http://schemas.openxmlformats.org/officeDocument/2006/relationships/slideLayout" Target="../slideLayouts/slideLayout312.xml"/><Relationship Id="rId2" Type="http://schemas.openxmlformats.org/officeDocument/2006/relationships/slideLayout" Target="../slideLayouts/slideLayout313.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25.xml"/><Relationship Id="rId12" Type="http://schemas.openxmlformats.org/officeDocument/2006/relationships/theme" Target="../theme/theme36.xml"/><Relationship Id="rId13" Type="http://schemas.openxmlformats.org/officeDocument/2006/relationships/image" Target="../media/image7.jpeg"/><Relationship Id="rId1" Type="http://schemas.openxmlformats.org/officeDocument/2006/relationships/slideLayout" Target="../slideLayouts/slideLayout315.xml"/><Relationship Id="rId2" Type="http://schemas.openxmlformats.org/officeDocument/2006/relationships/slideLayout" Target="../slideLayouts/slideLayout316.xml"/><Relationship Id="rId3" Type="http://schemas.openxmlformats.org/officeDocument/2006/relationships/slideLayout" Target="../slideLayouts/slideLayout317.xml"/><Relationship Id="rId4" Type="http://schemas.openxmlformats.org/officeDocument/2006/relationships/slideLayout" Target="../slideLayouts/slideLayout318.xml"/><Relationship Id="rId5" Type="http://schemas.openxmlformats.org/officeDocument/2006/relationships/slideLayout" Target="../slideLayouts/slideLayout319.xml"/><Relationship Id="rId6" Type="http://schemas.openxmlformats.org/officeDocument/2006/relationships/slideLayout" Target="../slideLayouts/slideLayout320.xml"/><Relationship Id="rId7" Type="http://schemas.openxmlformats.org/officeDocument/2006/relationships/slideLayout" Target="../slideLayouts/slideLayout321.xml"/><Relationship Id="rId8" Type="http://schemas.openxmlformats.org/officeDocument/2006/relationships/slideLayout" Target="../slideLayouts/slideLayout322.xml"/><Relationship Id="rId9" Type="http://schemas.openxmlformats.org/officeDocument/2006/relationships/slideLayout" Target="../slideLayouts/slideLayout323.xml"/><Relationship Id="rId10" Type="http://schemas.openxmlformats.org/officeDocument/2006/relationships/slideLayout" Target="../slideLayouts/slideLayout324.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336.xml"/><Relationship Id="rId12" Type="http://schemas.openxmlformats.org/officeDocument/2006/relationships/slideLayout" Target="../slideLayouts/slideLayout337.xml"/><Relationship Id="rId13" Type="http://schemas.openxmlformats.org/officeDocument/2006/relationships/theme" Target="../theme/theme37.xml"/><Relationship Id="rId1" Type="http://schemas.openxmlformats.org/officeDocument/2006/relationships/slideLayout" Target="../slideLayouts/slideLayout326.xml"/><Relationship Id="rId2" Type="http://schemas.openxmlformats.org/officeDocument/2006/relationships/slideLayout" Target="../slideLayouts/slideLayout327.xml"/><Relationship Id="rId3" Type="http://schemas.openxmlformats.org/officeDocument/2006/relationships/slideLayout" Target="../slideLayouts/slideLayout328.xml"/><Relationship Id="rId4" Type="http://schemas.openxmlformats.org/officeDocument/2006/relationships/slideLayout" Target="../slideLayouts/slideLayout329.xml"/><Relationship Id="rId5" Type="http://schemas.openxmlformats.org/officeDocument/2006/relationships/slideLayout" Target="../slideLayouts/slideLayout330.xml"/><Relationship Id="rId6" Type="http://schemas.openxmlformats.org/officeDocument/2006/relationships/slideLayout" Target="../slideLayouts/slideLayout331.xml"/><Relationship Id="rId7" Type="http://schemas.openxmlformats.org/officeDocument/2006/relationships/slideLayout" Target="../slideLayouts/slideLayout332.xml"/><Relationship Id="rId8" Type="http://schemas.openxmlformats.org/officeDocument/2006/relationships/slideLayout" Target="../slideLayouts/slideLayout333.xml"/><Relationship Id="rId9" Type="http://schemas.openxmlformats.org/officeDocument/2006/relationships/slideLayout" Target="../slideLayouts/slideLayout334.xml"/><Relationship Id="rId10" Type="http://schemas.openxmlformats.org/officeDocument/2006/relationships/slideLayout" Target="../slideLayouts/slideLayout335.xml"/></Relationships>
</file>

<file path=ppt/slideMasters/_rels/slideMaster38.xml.rels><?xml version="1.0" encoding="UTF-8" standalone="yes"?>
<Relationships xmlns="http://schemas.openxmlformats.org/package/2006/relationships"><Relationship Id="rId1" Type="http://schemas.openxmlformats.org/officeDocument/2006/relationships/slideLayout" Target="../slideLayouts/slideLayout338.xml"/><Relationship Id="rId2" Type="http://schemas.openxmlformats.org/officeDocument/2006/relationships/theme" Target="../theme/theme3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theme" Target="../theme/theme4.xml"/><Relationship Id="rId14" Type="http://schemas.openxmlformats.org/officeDocument/2006/relationships/image" Target="../media/image1.png"/><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theme" Target="../theme/theme5.xml"/><Relationship Id="rId14" Type="http://schemas.openxmlformats.org/officeDocument/2006/relationships/image" Target="../media/image1.png"/><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3"/>
          <p:cNvSpPr>
            <a:spLocks noGrp="1" noChangeArrowheads="1"/>
          </p:cNvSpPr>
          <p:nvPr>
            <p:ph type="title"/>
          </p:nvPr>
        </p:nvSpPr>
        <p:spPr bwMode="auto">
          <a:xfrm>
            <a:off x="914400" y="1524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3315" name="Rectangle 4"/>
          <p:cNvSpPr>
            <a:spLocks noGrp="1" noChangeArrowheads="1"/>
          </p:cNvSpPr>
          <p:nvPr>
            <p:ph type="body" idx="1"/>
          </p:nvPr>
        </p:nvSpPr>
        <p:spPr bwMode="auto">
          <a:xfrm>
            <a:off x="914400" y="1447800"/>
            <a:ext cx="792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cs typeface="Arial" charset="0"/>
              </a:defRPr>
            </a:lvl1pPr>
          </a:lstStyle>
          <a:p>
            <a:fld id="{3FC69ADC-C0D9-C94C-AC97-BB2BC5A3CBF4}" type="slidenum">
              <a:rPr lang="en-GB"/>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cs typeface="+mn-cs"/>
              </a:defRPr>
            </a:lvl1pPr>
          </a:lstStyle>
          <a:p>
            <a:pPr>
              <a:defRPr/>
            </a:pPr>
            <a:endParaRPr lang="en-GB"/>
          </a:p>
        </p:txBody>
      </p:sp>
    </p:spTree>
  </p:cSld>
  <p:clrMap bg1="lt1" tx1="dk1" bg2="lt2" tx2="dk2" accent1="accent1" accent2="accent2" accent3="accent3" accent4="accent4" accent5="accent5" accent6="accent6" hlink="hlink" folHlink="folHlink"/>
  <p:sldLayoutIdLst>
    <p:sldLayoutId id="2147488168" r:id="rId1"/>
    <p:sldLayoutId id="2147488169" r:id="rId2"/>
    <p:sldLayoutId id="2147488170" r:id="rId3"/>
    <p:sldLayoutId id="2147488171" r:id="rId4"/>
    <p:sldLayoutId id="2147488172" r:id="rId5"/>
    <p:sldLayoutId id="2147488173" r:id="rId6"/>
    <p:sldLayoutId id="2147488174" r:id="rId7"/>
    <p:sldLayoutId id="2147488175" r:id="rId8"/>
    <p:sldLayoutId id="2147488176" r:id="rId9"/>
    <p:sldLayoutId id="2147488177" r:id="rId10"/>
    <p:sldLayoutId id="2147488178" r:id="rId11"/>
    <p:sldLayoutId id="2147488179" r:id="rId12"/>
  </p:sldLayoutIdLst>
  <p:hf sldNum="0" hdr="0" ftr="0" dt="0"/>
  <p:txStyles>
    <p:titleStyle>
      <a:lvl1pPr algn="l" rtl="0" eaLnBrk="0" fontAlgn="base" hangingPunct="0">
        <a:spcBef>
          <a:spcPct val="0"/>
        </a:spcBef>
        <a:spcAft>
          <a:spcPct val="0"/>
        </a:spcAft>
        <a:defRPr sz="3600" b="1">
          <a:solidFill>
            <a:schemeClr val="tx2"/>
          </a:solidFill>
          <a:latin typeface="+mj-lt"/>
          <a:ea typeface="ＭＳ Ｐゴシック" charset="0"/>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ＭＳ Ｐゴシック"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70" name="Title Placeholder 1"/>
          <p:cNvSpPr>
            <a:spLocks noGrp="1"/>
          </p:cNvSpPr>
          <p:nvPr>
            <p:ph type="title"/>
          </p:nvPr>
        </p:nvSpPr>
        <p:spPr bwMode="auto">
          <a:xfrm>
            <a:off x="2133601" y="0"/>
            <a:ext cx="7010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32771" name="Text Placeholder 2"/>
          <p:cNvSpPr>
            <a:spLocks noGrp="1"/>
          </p:cNvSpPr>
          <p:nvPr>
            <p:ph type="body" idx="1"/>
          </p:nvPr>
        </p:nvSpPr>
        <p:spPr bwMode="auto">
          <a:xfrm>
            <a:off x="457200" y="1600201"/>
            <a:ext cx="8458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userDrawn="1">
            <p:ph type="sldNum" sz="quarter" idx="4"/>
          </p:nvPr>
        </p:nvSpPr>
        <p:spPr>
          <a:xfrm>
            <a:off x="7239000" y="6492876"/>
            <a:ext cx="1905000" cy="365125"/>
          </a:xfrm>
          <a:prstGeom prst="rect">
            <a:avLst/>
          </a:prstGeom>
        </p:spPr>
        <p:txBody>
          <a:bodyPr lIns="91430" tIns="45715" rIns="91430" bIns="45715"/>
          <a:lstStyle>
            <a:lvl1pPr algn="r" defTabSz="914305">
              <a:defRPr sz="1200">
                <a:solidFill>
                  <a:prstClr val="white">
                    <a:lumMod val="50000"/>
                  </a:prstClr>
                </a:solidFill>
                <a:latin typeface="Arial" pitchFamily="34" charset="0"/>
                <a:ea typeface="ＭＳ Ｐゴシック"/>
                <a:cs typeface="ＭＳ Ｐゴシック"/>
              </a:defRPr>
            </a:lvl1pPr>
          </a:lstStyle>
          <a:p>
            <a:pPr eaLnBrk="1" hangingPunct="1">
              <a:defRPr/>
            </a:pPr>
            <a:fld id="{2204AFD7-EB1A-0647-8154-2990155EA146}" type="slidenum">
              <a:rPr lang="en-US"/>
              <a:pPr eaLnBrk="1" hangingPunct="1">
                <a:defRPr/>
              </a:pPr>
              <a:t>‹#›</a:t>
            </a:fld>
            <a:endParaRPr lang="en-US" dirty="0"/>
          </a:p>
        </p:txBody>
      </p:sp>
    </p:spTree>
    <p:extLst>
      <p:ext uri="{BB962C8B-B14F-4D97-AF65-F5344CB8AC3E}">
        <p14:creationId xmlns:p14="http://schemas.microsoft.com/office/powerpoint/2010/main" val="2762928197"/>
      </p:ext>
    </p:extLst>
  </p:cSld>
  <p:clrMap bg1="lt1" tx1="dk1" bg2="lt2" tx2="dk2" accent1="accent1" accent2="accent2" accent3="accent3" accent4="accent4" accent5="accent5" accent6="accent6" hlink="hlink" folHlink="folHlink"/>
  <p:sldLayoutIdLst>
    <p:sldLayoutId id="2147488241" r:id="rId1"/>
    <p:sldLayoutId id="2147488242" r:id="rId2"/>
    <p:sldLayoutId id="2147488243" r:id="rId3"/>
    <p:sldLayoutId id="2147488244" r:id="rId4"/>
    <p:sldLayoutId id="2147488245" r:id="rId5"/>
    <p:sldLayoutId id="2147488246" r:id="rId6"/>
    <p:sldLayoutId id="2147488247" r:id="rId7"/>
    <p:sldLayoutId id="2147488248" r:id="rId8"/>
    <p:sldLayoutId id="2147488249" r:id="rId9"/>
    <p:sldLayoutId id="2147488250" r:id="rId10"/>
    <p:sldLayoutId id="2147488251" r:id="rId11"/>
    <p:sldLayoutId id="2147488252" r:id="rId12"/>
  </p:sldLayoutIdLst>
  <p:timing>
    <p:tnLst>
      <p:par>
        <p:cTn xmlns:p14="http://schemas.microsoft.com/office/powerpoint/2010/main" id="1" dur="indefinite" restart="never" nodeType="tmRoot"/>
      </p:par>
    </p:tnLst>
  </p:timing>
  <p:hf hdr="0" dt="0"/>
  <p:txStyles>
    <p:titleStyle>
      <a:lvl1pPr algn="l" rtl="0" eaLnBrk="0" fontAlgn="base" hangingPunct="0">
        <a:spcBef>
          <a:spcPct val="0"/>
        </a:spcBef>
        <a:spcAft>
          <a:spcPct val="0"/>
        </a:spcAft>
        <a:defRPr sz="4800" kern="1200">
          <a:solidFill>
            <a:srgbClr val="1D314E"/>
          </a:solidFill>
          <a:latin typeface="+mj-lt"/>
          <a:ea typeface="ＭＳ Ｐゴシック" charset="0"/>
          <a:cs typeface="ＭＳ Ｐゴシック" charset="0"/>
        </a:defRPr>
      </a:lvl1pPr>
      <a:lvl2pPr algn="l" rtl="0" eaLnBrk="0" fontAlgn="base" hangingPunct="0">
        <a:spcBef>
          <a:spcPct val="0"/>
        </a:spcBef>
        <a:spcAft>
          <a:spcPct val="0"/>
        </a:spcAft>
        <a:defRPr sz="4800">
          <a:solidFill>
            <a:srgbClr val="1D314E"/>
          </a:solidFill>
          <a:latin typeface="TradeGothicBoldCondTwenty"/>
          <a:ea typeface="ＭＳ Ｐゴシック" charset="0"/>
          <a:cs typeface="ＭＳ Ｐゴシック" charset="0"/>
        </a:defRPr>
      </a:lvl2pPr>
      <a:lvl3pPr algn="l" rtl="0" eaLnBrk="0" fontAlgn="base" hangingPunct="0">
        <a:spcBef>
          <a:spcPct val="0"/>
        </a:spcBef>
        <a:spcAft>
          <a:spcPct val="0"/>
        </a:spcAft>
        <a:defRPr sz="4800">
          <a:solidFill>
            <a:srgbClr val="1D314E"/>
          </a:solidFill>
          <a:latin typeface="TradeGothicBoldCondTwenty"/>
          <a:ea typeface="ＭＳ Ｐゴシック" charset="0"/>
          <a:cs typeface="ＭＳ Ｐゴシック" charset="0"/>
        </a:defRPr>
      </a:lvl3pPr>
      <a:lvl4pPr algn="l" rtl="0" eaLnBrk="0" fontAlgn="base" hangingPunct="0">
        <a:spcBef>
          <a:spcPct val="0"/>
        </a:spcBef>
        <a:spcAft>
          <a:spcPct val="0"/>
        </a:spcAft>
        <a:defRPr sz="4800">
          <a:solidFill>
            <a:srgbClr val="1D314E"/>
          </a:solidFill>
          <a:latin typeface="TradeGothicBoldCondTwenty"/>
          <a:ea typeface="ＭＳ Ｐゴシック" charset="0"/>
          <a:cs typeface="ＭＳ Ｐゴシック" charset="0"/>
        </a:defRPr>
      </a:lvl4pPr>
      <a:lvl5pPr algn="l" rtl="0" eaLnBrk="0" fontAlgn="base" hangingPunct="0">
        <a:spcBef>
          <a:spcPct val="0"/>
        </a:spcBef>
        <a:spcAft>
          <a:spcPct val="0"/>
        </a:spcAft>
        <a:defRPr sz="4800">
          <a:solidFill>
            <a:srgbClr val="1D314E"/>
          </a:solidFill>
          <a:latin typeface="TradeGothicBoldCondTwenty"/>
          <a:ea typeface="ＭＳ Ｐゴシック" charset="0"/>
          <a:cs typeface="ＭＳ Ｐゴシック" charset="0"/>
        </a:defRPr>
      </a:lvl5pPr>
      <a:lvl6pPr marL="457153" algn="l" rtl="0" eaLnBrk="1" fontAlgn="base" hangingPunct="1">
        <a:spcBef>
          <a:spcPct val="0"/>
        </a:spcBef>
        <a:spcAft>
          <a:spcPct val="0"/>
        </a:spcAft>
        <a:defRPr sz="4800">
          <a:solidFill>
            <a:srgbClr val="1D314E"/>
          </a:solidFill>
          <a:latin typeface="TradeGothicBoldCondTwenty"/>
        </a:defRPr>
      </a:lvl6pPr>
      <a:lvl7pPr marL="914305" algn="l" rtl="0" eaLnBrk="1" fontAlgn="base" hangingPunct="1">
        <a:spcBef>
          <a:spcPct val="0"/>
        </a:spcBef>
        <a:spcAft>
          <a:spcPct val="0"/>
        </a:spcAft>
        <a:defRPr sz="4800">
          <a:solidFill>
            <a:srgbClr val="1D314E"/>
          </a:solidFill>
          <a:latin typeface="TradeGothicBoldCondTwenty"/>
        </a:defRPr>
      </a:lvl7pPr>
      <a:lvl8pPr marL="1371458" algn="l" rtl="0" eaLnBrk="1" fontAlgn="base" hangingPunct="1">
        <a:spcBef>
          <a:spcPct val="0"/>
        </a:spcBef>
        <a:spcAft>
          <a:spcPct val="0"/>
        </a:spcAft>
        <a:defRPr sz="4800">
          <a:solidFill>
            <a:srgbClr val="1D314E"/>
          </a:solidFill>
          <a:latin typeface="TradeGothicBoldCondTwenty"/>
        </a:defRPr>
      </a:lvl8pPr>
      <a:lvl9pPr marL="1828610" algn="l" rtl="0" eaLnBrk="1" fontAlgn="base" hangingPunct="1">
        <a:spcBef>
          <a:spcPct val="0"/>
        </a:spcBef>
        <a:spcAft>
          <a:spcPct val="0"/>
        </a:spcAft>
        <a:defRPr sz="4800">
          <a:solidFill>
            <a:srgbClr val="1D314E"/>
          </a:solidFill>
          <a:latin typeface="TradeGothicBoldCondTwenty"/>
        </a:defRPr>
      </a:lvl9pPr>
    </p:titleStyle>
    <p:bodyStyle>
      <a:lvl1pPr marL="342865" indent="-342865" algn="l" rtl="0" eaLnBrk="0" fontAlgn="base" hangingPunct="0">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742873" indent="-285720" algn="l" rtl="0" eaLnBrk="0" fontAlgn="base" hangingPunct="0">
        <a:spcBef>
          <a:spcPct val="20000"/>
        </a:spcBef>
        <a:spcAft>
          <a:spcPct val="0"/>
        </a:spcAft>
        <a:buSzPct val="85000"/>
        <a:buBlip>
          <a:blip r:embed="rId14"/>
        </a:buBlip>
        <a:defRPr sz="2800" kern="1200">
          <a:solidFill>
            <a:schemeClr val="tx1"/>
          </a:solidFill>
          <a:latin typeface="TradeGothicCondEighteen" pitchFamily="2" charset="0"/>
          <a:ea typeface="ＭＳ Ｐゴシック" charset="0"/>
          <a:cs typeface="+mn-cs"/>
        </a:defRPr>
      </a:lvl2pPr>
      <a:lvl3pPr marL="1142882" indent="-228577" algn="l" rtl="0" eaLnBrk="0" fontAlgn="base" hangingPunct="0">
        <a:spcBef>
          <a:spcPct val="20000"/>
        </a:spcBef>
        <a:spcAft>
          <a:spcPct val="0"/>
        </a:spcAft>
        <a:buSzPct val="85000"/>
        <a:buBlip>
          <a:blip r:embed="rId15"/>
        </a:buBlip>
        <a:defRPr sz="2400" kern="1200">
          <a:solidFill>
            <a:schemeClr val="tx1"/>
          </a:solidFill>
          <a:latin typeface="TradeGothicCondEighteen" pitchFamily="2" charset="0"/>
          <a:ea typeface="ＭＳ Ｐゴシック" charset="0"/>
          <a:cs typeface="+mn-cs"/>
        </a:defRPr>
      </a:lvl3pPr>
      <a:lvl4pPr marL="1600034" indent="-228577" algn="l" rtl="0" eaLnBrk="0" fontAlgn="base" hangingPunct="0">
        <a:spcBef>
          <a:spcPct val="20000"/>
        </a:spcBef>
        <a:spcAft>
          <a:spcPct val="0"/>
        </a:spcAft>
        <a:buSzPct val="85000"/>
        <a:buBlip>
          <a:blip r:embed="rId16"/>
        </a:buBlip>
        <a:defRPr sz="2000" kern="1200">
          <a:solidFill>
            <a:schemeClr val="tx1"/>
          </a:solidFill>
          <a:latin typeface="TradeGothicCondEighteen" pitchFamily="2" charset="0"/>
          <a:ea typeface="ＭＳ Ｐゴシック" charset="0"/>
          <a:cs typeface="+mn-cs"/>
        </a:defRPr>
      </a:lvl4pPr>
      <a:lvl5pPr marL="2057187" indent="-228577" algn="l" rtl="0" eaLnBrk="0" fontAlgn="base" hangingPunct="0">
        <a:spcBef>
          <a:spcPct val="20000"/>
        </a:spcBef>
        <a:spcAft>
          <a:spcPct val="0"/>
        </a:spcAft>
        <a:buFont typeface="Arial" charset="0"/>
        <a:buChar char="»"/>
        <a:defRPr sz="2000" kern="1200">
          <a:solidFill>
            <a:schemeClr val="tx1"/>
          </a:solidFill>
          <a:latin typeface="TradeGothicCondEighteen" pitchFamily="2" charset="0"/>
          <a:ea typeface="ＭＳ Ｐゴシック" charset="0"/>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3"/>
          <p:cNvSpPr>
            <a:spLocks noGrp="1" noChangeArrowheads="1"/>
          </p:cNvSpPr>
          <p:nvPr>
            <p:ph type="title"/>
          </p:nvPr>
        </p:nvSpPr>
        <p:spPr bwMode="auto">
          <a:xfrm>
            <a:off x="914400" y="152400"/>
            <a:ext cx="7924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8195" name="Rectangle 4"/>
          <p:cNvSpPr>
            <a:spLocks noGrp="1" noChangeArrowheads="1"/>
          </p:cNvSpPr>
          <p:nvPr>
            <p:ph type="body" idx="1"/>
          </p:nvPr>
        </p:nvSpPr>
        <p:spPr bwMode="auto">
          <a:xfrm>
            <a:off x="914400" y="1447800"/>
            <a:ext cx="7924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pitchFamily="34" charset="0"/>
                <a:ea typeface="ＭＳ Ｐゴシック" pitchFamily="34" charset="-128"/>
              </a:defRPr>
            </a:lvl1pPr>
          </a:lstStyle>
          <a:p>
            <a:pPr>
              <a:defRPr/>
            </a:pPr>
            <a:fld id="{1C8101CA-F1D9-4126-BF7D-4467ECCE0ECB}" type="slidenum">
              <a:rPr lang="en-GB">
                <a:cs typeface="Arial"/>
              </a:rPr>
              <a:pPr>
                <a:defRPr/>
              </a:pPr>
              <a:t>‹#›</a:t>
            </a:fld>
            <a:endParaRPr lang="en-GB">
              <a:cs typeface="Arial"/>
            </a:endParaRPr>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defRPr>
            </a:lvl1pPr>
          </a:lstStyle>
          <a:p>
            <a:pPr>
              <a:defRPr/>
            </a:pPr>
            <a:endParaRPr lang="en-GB">
              <a:cs typeface="Arial"/>
            </a:endParaRPr>
          </a:p>
        </p:txBody>
      </p:sp>
    </p:spTree>
    <p:extLst>
      <p:ext uri="{BB962C8B-B14F-4D97-AF65-F5344CB8AC3E}">
        <p14:creationId xmlns:p14="http://schemas.microsoft.com/office/powerpoint/2010/main" val="856167269"/>
      </p:ext>
    </p:extLst>
  </p:cSld>
  <p:clrMap bg1="lt1" tx1="dk1" bg2="lt2" tx2="dk2" accent1="accent1" accent2="accent2" accent3="accent3" accent4="accent4" accent5="accent5" accent6="accent6" hlink="hlink" folHlink="folHlink"/>
  <p:sldLayoutIdLst>
    <p:sldLayoutId id="2147488335" r:id="rId1"/>
    <p:sldLayoutId id="2147488336" r:id="rId2"/>
    <p:sldLayoutId id="2147488337" r:id="rId3"/>
    <p:sldLayoutId id="2147488338" r:id="rId4"/>
    <p:sldLayoutId id="2147488339" r:id="rId5"/>
    <p:sldLayoutId id="2147488340" r:id="rId6"/>
    <p:sldLayoutId id="2147488341" r:id="rId7"/>
    <p:sldLayoutId id="2147488342" r:id="rId8"/>
    <p:sldLayoutId id="2147488343" r:id="rId9"/>
    <p:sldLayoutId id="2147488344" r:id="rId10"/>
    <p:sldLayoutId id="2147488345" r:id="rId11"/>
    <p:sldLayoutId id="2147488346" r:id="rId12"/>
  </p:sldLayoutIdLst>
  <p:hf sldNum="0" hdr="0" ftr="0" dt="0"/>
  <p:txStyles>
    <p:titleStyle>
      <a:lvl1pPr algn="l" rtl="0" eaLnBrk="0" fontAlgn="base" hangingPunct="0">
        <a:spcBef>
          <a:spcPct val="0"/>
        </a:spcBef>
        <a:spcAft>
          <a:spcPct val="0"/>
        </a:spcAft>
        <a:defRPr sz="3600" b="1">
          <a:solidFill>
            <a:schemeClr val="tx2"/>
          </a:solidFill>
          <a:latin typeface="+mj-lt"/>
          <a:ea typeface="Arial" charset="0"/>
          <a:cs typeface="+mj-cs"/>
        </a:defRPr>
      </a:lvl1pPr>
      <a:lvl2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charset="0"/>
                <a:cs typeface="+mn-cs"/>
              </a:defRPr>
            </a:lvl1pPr>
          </a:lstStyle>
          <a:p>
            <a:pPr>
              <a:defRPr/>
            </a:pPr>
            <a:endParaRPr lang="en-US">
              <a:ea typeface="+mn-ea"/>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charset="0"/>
                <a:cs typeface="+mn-cs"/>
              </a:defRPr>
            </a:lvl1pPr>
          </a:lstStyle>
          <a:p>
            <a:pPr>
              <a:defRPr/>
            </a:pPr>
            <a:endParaRPr lang="en-US">
              <a:ea typeface="+mn-ea"/>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charset="0"/>
                <a:cs typeface="+mn-cs"/>
              </a:defRPr>
            </a:lvl1pPr>
          </a:lstStyle>
          <a:p>
            <a:pPr>
              <a:defRPr/>
            </a:pPr>
            <a:fld id="{9B10157B-8518-4FCB-9D83-66454092B6F1}" type="slidenum">
              <a:rPr lang="en-US">
                <a:ea typeface="+mn-ea"/>
              </a:rPr>
              <a:pPr>
                <a:defRPr/>
              </a:pPr>
              <a:t>‹#›</a:t>
            </a:fld>
            <a:endParaRPr lang="en-US">
              <a:ea typeface="+mn-ea"/>
            </a:endParaRPr>
          </a:p>
        </p:txBody>
      </p:sp>
      <p:pic>
        <p:nvPicPr>
          <p:cNvPr id="1031" name="Picture 8"/>
          <p:cNvPicPr>
            <a:picLocks noChangeAspect="1" noChangeArrowheads="1"/>
          </p:cNvPicPr>
          <p:nvPr/>
        </p:nvPicPr>
        <p:blipFill>
          <a:blip r:embed="rId13" cstate="print"/>
          <a:srcRect/>
          <a:stretch>
            <a:fillRect/>
          </a:stretch>
        </p:blipFill>
        <p:spPr bwMode="auto">
          <a:xfrm>
            <a:off x="0" y="0"/>
            <a:ext cx="9145588" cy="6859588"/>
          </a:xfrm>
          <a:prstGeom prst="rect">
            <a:avLst/>
          </a:prstGeom>
          <a:noFill/>
          <a:ln w="9525">
            <a:noFill/>
            <a:miter lim="800000"/>
            <a:headEnd/>
            <a:tailEnd/>
          </a:ln>
        </p:spPr>
      </p:pic>
    </p:spTree>
    <p:extLst>
      <p:ext uri="{BB962C8B-B14F-4D97-AF65-F5344CB8AC3E}">
        <p14:creationId xmlns:p14="http://schemas.microsoft.com/office/powerpoint/2010/main" val="403908061"/>
      </p:ext>
    </p:extLst>
  </p:cSld>
  <p:clrMap bg1="lt1" tx1="dk1" bg2="lt2" tx2="dk2" accent1="accent1" accent2="accent2" accent3="accent3" accent4="accent4" accent5="accent5" accent6="accent6" hlink="hlink" folHlink="folHlink"/>
  <p:sldLayoutIdLst>
    <p:sldLayoutId id="2147488364" r:id="rId1"/>
    <p:sldLayoutId id="2147488365" r:id="rId2"/>
    <p:sldLayoutId id="2147488366" r:id="rId3"/>
    <p:sldLayoutId id="2147488367" r:id="rId4"/>
    <p:sldLayoutId id="2147488368" r:id="rId5"/>
    <p:sldLayoutId id="2147488369" r:id="rId6"/>
    <p:sldLayoutId id="2147488370" r:id="rId7"/>
    <p:sldLayoutId id="2147488371" r:id="rId8"/>
    <p:sldLayoutId id="2147488372" r:id="rId9"/>
    <p:sldLayoutId id="2147488373" r:id="rId10"/>
    <p:sldLayoutId id="2147488374" r:id="rId11"/>
  </p:sldLayoutIdLst>
  <p:transition xmlns:p14="http://schemas.microsoft.com/office/powerpoint/2010/main" spd="slow"/>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3"/>
          <p:cNvSpPr>
            <a:spLocks noGrp="1" noChangeArrowheads="1"/>
          </p:cNvSpPr>
          <p:nvPr>
            <p:ph type="title"/>
          </p:nvPr>
        </p:nvSpPr>
        <p:spPr bwMode="auto">
          <a:xfrm>
            <a:off x="914400" y="152400"/>
            <a:ext cx="7924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5123" name="Rectangle 4"/>
          <p:cNvSpPr>
            <a:spLocks noGrp="1" noChangeArrowheads="1"/>
          </p:cNvSpPr>
          <p:nvPr>
            <p:ph type="body" idx="1"/>
          </p:nvPr>
        </p:nvSpPr>
        <p:spPr bwMode="auto">
          <a:xfrm>
            <a:off x="914400" y="1447800"/>
            <a:ext cx="7924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pitchFamily="34" charset="0"/>
                <a:ea typeface="ＭＳ Ｐゴシック" pitchFamily="34" charset="-128"/>
                <a:cs typeface="Arial"/>
              </a:defRPr>
            </a:lvl1pPr>
          </a:lstStyle>
          <a:p>
            <a:pPr>
              <a:defRPr/>
            </a:pPr>
            <a:fld id="{4D0CA5BF-6539-4AED-BDCB-0F645DB7EAF7}" type="slidenum">
              <a:rPr lang="en-GB"/>
              <a:pPr>
                <a:defRPr/>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ea typeface="ＭＳ Ｐゴシック" pitchFamily="34" charset="-128"/>
                <a:cs typeface="+mn-cs"/>
              </a:defRPr>
            </a:lvl1pPr>
          </a:lstStyle>
          <a:p>
            <a:pPr>
              <a:defRPr/>
            </a:pPr>
            <a:endParaRPr lang="en-GB"/>
          </a:p>
        </p:txBody>
      </p:sp>
    </p:spTree>
  </p:cSld>
  <p:clrMap bg1="lt1" tx1="dk1" bg2="lt2" tx2="dk2" accent1="accent1" accent2="accent2" accent3="accent3" accent4="accent4" accent5="accent5" accent6="accent6" hlink="hlink" folHlink="folHlink"/>
  <p:hf sldNum="0" hdr="0" ftr="0" dt="0"/>
  <p:txStyles>
    <p:titleStyle>
      <a:lvl1pPr algn="l" rtl="0" eaLnBrk="0" fontAlgn="base" hangingPunct="0">
        <a:spcBef>
          <a:spcPct val="0"/>
        </a:spcBef>
        <a:spcAft>
          <a:spcPct val="0"/>
        </a:spcAft>
        <a:defRPr sz="3600" b="1">
          <a:solidFill>
            <a:schemeClr val="tx2"/>
          </a:solidFill>
          <a:latin typeface="+mj-lt"/>
          <a:ea typeface="Arial" charset="0"/>
          <a:cs typeface="+mj-cs"/>
        </a:defRPr>
      </a:lvl1pPr>
      <a:lvl2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70" name="Title Placeholder 1"/>
          <p:cNvSpPr>
            <a:spLocks noGrp="1"/>
          </p:cNvSpPr>
          <p:nvPr>
            <p:ph type="title"/>
          </p:nvPr>
        </p:nvSpPr>
        <p:spPr bwMode="auto">
          <a:xfrm>
            <a:off x="2133601" y="0"/>
            <a:ext cx="7010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32771" name="Text Placeholder 2"/>
          <p:cNvSpPr>
            <a:spLocks noGrp="1"/>
          </p:cNvSpPr>
          <p:nvPr>
            <p:ph type="body" idx="1"/>
          </p:nvPr>
        </p:nvSpPr>
        <p:spPr bwMode="auto">
          <a:xfrm>
            <a:off x="457200" y="1600201"/>
            <a:ext cx="8458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userDrawn="1">
            <p:ph type="sldNum" sz="quarter" idx="4"/>
          </p:nvPr>
        </p:nvSpPr>
        <p:spPr>
          <a:xfrm>
            <a:off x="7239000" y="6492876"/>
            <a:ext cx="1905000" cy="365125"/>
          </a:xfrm>
          <a:prstGeom prst="rect">
            <a:avLst/>
          </a:prstGeom>
        </p:spPr>
        <p:txBody>
          <a:bodyPr lIns="91430" tIns="45715" rIns="91430" bIns="45715"/>
          <a:lstStyle>
            <a:lvl1pPr algn="r" defTabSz="914305">
              <a:defRPr sz="1200">
                <a:solidFill>
                  <a:prstClr val="white">
                    <a:lumMod val="50000"/>
                  </a:prstClr>
                </a:solidFill>
                <a:latin typeface="Arial" pitchFamily="34" charset="0"/>
                <a:ea typeface="ＭＳ Ｐゴシック"/>
                <a:cs typeface="ＭＳ Ｐゴシック"/>
              </a:defRPr>
            </a:lvl1pPr>
          </a:lstStyle>
          <a:p>
            <a:pPr eaLnBrk="1" hangingPunct="1">
              <a:defRPr/>
            </a:pPr>
            <a:fld id="{2204AFD7-EB1A-0647-8154-2990155EA146}" type="slidenum">
              <a:rPr lang="en-US"/>
              <a:pPr eaLnBrk="1" hangingPunct="1">
                <a:defRPr/>
              </a:pPr>
              <a:t>‹#›</a:t>
            </a:fld>
            <a:endParaRPr lang="en-US" dirty="0"/>
          </a:p>
        </p:txBody>
      </p:sp>
    </p:spTree>
    <p:extLst>
      <p:ext uri="{BB962C8B-B14F-4D97-AF65-F5344CB8AC3E}">
        <p14:creationId xmlns:p14="http://schemas.microsoft.com/office/powerpoint/2010/main" val="2762928197"/>
      </p:ext>
    </p:extLst>
  </p:cSld>
  <p:clrMap bg1="lt1" tx1="dk1" bg2="lt2" tx2="dk2" accent1="accent1" accent2="accent2" accent3="accent3" accent4="accent4" accent5="accent5" accent6="accent6" hlink="hlink" folHlink="folHlink"/>
  <p:sldLayoutIdLst>
    <p:sldLayoutId id="2147488477" r:id="rId1"/>
    <p:sldLayoutId id="2147488478" r:id="rId2"/>
    <p:sldLayoutId id="2147488479" r:id="rId3"/>
    <p:sldLayoutId id="2147488480" r:id="rId4"/>
    <p:sldLayoutId id="2147488481" r:id="rId5"/>
    <p:sldLayoutId id="2147488482" r:id="rId6"/>
    <p:sldLayoutId id="2147488483" r:id="rId7"/>
    <p:sldLayoutId id="2147488484" r:id="rId8"/>
    <p:sldLayoutId id="2147488485" r:id="rId9"/>
    <p:sldLayoutId id="2147488486" r:id="rId10"/>
    <p:sldLayoutId id="2147488487" r:id="rId11"/>
    <p:sldLayoutId id="2147488488" r:id="rId12"/>
  </p:sldLayoutIdLst>
  <p:timing>
    <p:tnLst>
      <p:par>
        <p:cTn xmlns:p14="http://schemas.microsoft.com/office/powerpoint/2010/main" id="1" dur="indefinite" restart="never" nodeType="tmRoot"/>
      </p:par>
    </p:tnLst>
  </p:timing>
  <p:hf hdr="0" dt="0"/>
  <p:txStyles>
    <p:titleStyle>
      <a:lvl1pPr algn="l" rtl="0" eaLnBrk="0" fontAlgn="base" hangingPunct="0">
        <a:spcBef>
          <a:spcPct val="0"/>
        </a:spcBef>
        <a:spcAft>
          <a:spcPct val="0"/>
        </a:spcAft>
        <a:defRPr sz="4800" kern="1200">
          <a:solidFill>
            <a:srgbClr val="1D314E"/>
          </a:solidFill>
          <a:latin typeface="+mj-lt"/>
          <a:ea typeface="ＭＳ Ｐゴシック" charset="0"/>
          <a:cs typeface="ＭＳ Ｐゴシック" charset="0"/>
        </a:defRPr>
      </a:lvl1pPr>
      <a:lvl2pPr algn="l" rtl="0" eaLnBrk="0" fontAlgn="base" hangingPunct="0">
        <a:spcBef>
          <a:spcPct val="0"/>
        </a:spcBef>
        <a:spcAft>
          <a:spcPct val="0"/>
        </a:spcAft>
        <a:defRPr sz="4800">
          <a:solidFill>
            <a:srgbClr val="1D314E"/>
          </a:solidFill>
          <a:latin typeface="TradeGothicBoldCondTwenty"/>
          <a:ea typeface="ＭＳ Ｐゴシック" charset="0"/>
          <a:cs typeface="ＭＳ Ｐゴシック" charset="0"/>
        </a:defRPr>
      </a:lvl2pPr>
      <a:lvl3pPr algn="l" rtl="0" eaLnBrk="0" fontAlgn="base" hangingPunct="0">
        <a:spcBef>
          <a:spcPct val="0"/>
        </a:spcBef>
        <a:spcAft>
          <a:spcPct val="0"/>
        </a:spcAft>
        <a:defRPr sz="4800">
          <a:solidFill>
            <a:srgbClr val="1D314E"/>
          </a:solidFill>
          <a:latin typeface="TradeGothicBoldCondTwenty"/>
          <a:ea typeface="ＭＳ Ｐゴシック" charset="0"/>
          <a:cs typeface="ＭＳ Ｐゴシック" charset="0"/>
        </a:defRPr>
      </a:lvl3pPr>
      <a:lvl4pPr algn="l" rtl="0" eaLnBrk="0" fontAlgn="base" hangingPunct="0">
        <a:spcBef>
          <a:spcPct val="0"/>
        </a:spcBef>
        <a:spcAft>
          <a:spcPct val="0"/>
        </a:spcAft>
        <a:defRPr sz="4800">
          <a:solidFill>
            <a:srgbClr val="1D314E"/>
          </a:solidFill>
          <a:latin typeface="TradeGothicBoldCondTwenty"/>
          <a:ea typeface="ＭＳ Ｐゴシック" charset="0"/>
          <a:cs typeface="ＭＳ Ｐゴシック" charset="0"/>
        </a:defRPr>
      </a:lvl4pPr>
      <a:lvl5pPr algn="l" rtl="0" eaLnBrk="0" fontAlgn="base" hangingPunct="0">
        <a:spcBef>
          <a:spcPct val="0"/>
        </a:spcBef>
        <a:spcAft>
          <a:spcPct val="0"/>
        </a:spcAft>
        <a:defRPr sz="4800">
          <a:solidFill>
            <a:srgbClr val="1D314E"/>
          </a:solidFill>
          <a:latin typeface="TradeGothicBoldCondTwenty"/>
          <a:ea typeface="ＭＳ Ｐゴシック" charset="0"/>
          <a:cs typeface="ＭＳ Ｐゴシック" charset="0"/>
        </a:defRPr>
      </a:lvl5pPr>
      <a:lvl6pPr marL="457153" algn="l" rtl="0" eaLnBrk="1" fontAlgn="base" hangingPunct="1">
        <a:spcBef>
          <a:spcPct val="0"/>
        </a:spcBef>
        <a:spcAft>
          <a:spcPct val="0"/>
        </a:spcAft>
        <a:defRPr sz="4800">
          <a:solidFill>
            <a:srgbClr val="1D314E"/>
          </a:solidFill>
          <a:latin typeface="TradeGothicBoldCondTwenty"/>
        </a:defRPr>
      </a:lvl6pPr>
      <a:lvl7pPr marL="914305" algn="l" rtl="0" eaLnBrk="1" fontAlgn="base" hangingPunct="1">
        <a:spcBef>
          <a:spcPct val="0"/>
        </a:spcBef>
        <a:spcAft>
          <a:spcPct val="0"/>
        </a:spcAft>
        <a:defRPr sz="4800">
          <a:solidFill>
            <a:srgbClr val="1D314E"/>
          </a:solidFill>
          <a:latin typeface="TradeGothicBoldCondTwenty"/>
        </a:defRPr>
      </a:lvl7pPr>
      <a:lvl8pPr marL="1371458" algn="l" rtl="0" eaLnBrk="1" fontAlgn="base" hangingPunct="1">
        <a:spcBef>
          <a:spcPct val="0"/>
        </a:spcBef>
        <a:spcAft>
          <a:spcPct val="0"/>
        </a:spcAft>
        <a:defRPr sz="4800">
          <a:solidFill>
            <a:srgbClr val="1D314E"/>
          </a:solidFill>
          <a:latin typeface="TradeGothicBoldCondTwenty"/>
        </a:defRPr>
      </a:lvl8pPr>
      <a:lvl9pPr marL="1828610" algn="l" rtl="0" eaLnBrk="1" fontAlgn="base" hangingPunct="1">
        <a:spcBef>
          <a:spcPct val="0"/>
        </a:spcBef>
        <a:spcAft>
          <a:spcPct val="0"/>
        </a:spcAft>
        <a:defRPr sz="4800">
          <a:solidFill>
            <a:srgbClr val="1D314E"/>
          </a:solidFill>
          <a:latin typeface="TradeGothicBoldCondTwenty"/>
        </a:defRPr>
      </a:lvl9pPr>
    </p:titleStyle>
    <p:bodyStyle>
      <a:lvl1pPr marL="342865" indent="-342865" algn="l" rtl="0" eaLnBrk="0" fontAlgn="base" hangingPunct="0">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742873" indent="-285720" algn="l" rtl="0" eaLnBrk="0" fontAlgn="base" hangingPunct="0">
        <a:spcBef>
          <a:spcPct val="20000"/>
        </a:spcBef>
        <a:spcAft>
          <a:spcPct val="0"/>
        </a:spcAft>
        <a:buSzPct val="85000"/>
        <a:buBlip>
          <a:blip r:embed="rId14"/>
        </a:buBlip>
        <a:defRPr sz="2800" kern="1200">
          <a:solidFill>
            <a:schemeClr val="tx1"/>
          </a:solidFill>
          <a:latin typeface="TradeGothicCondEighteen" pitchFamily="2" charset="0"/>
          <a:ea typeface="ＭＳ Ｐゴシック" charset="0"/>
          <a:cs typeface="+mn-cs"/>
        </a:defRPr>
      </a:lvl2pPr>
      <a:lvl3pPr marL="1142882" indent="-228577" algn="l" rtl="0" eaLnBrk="0" fontAlgn="base" hangingPunct="0">
        <a:spcBef>
          <a:spcPct val="20000"/>
        </a:spcBef>
        <a:spcAft>
          <a:spcPct val="0"/>
        </a:spcAft>
        <a:buSzPct val="85000"/>
        <a:buBlip>
          <a:blip r:embed="rId15"/>
        </a:buBlip>
        <a:defRPr sz="2400" kern="1200">
          <a:solidFill>
            <a:schemeClr val="tx1"/>
          </a:solidFill>
          <a:latin typeface="TradeGothicCondEighteen" pitchFamily="2" charset="0"/>
          <a:ea typeface="ＭＳ Ｐゴシック" charset="0"/>
          <a:cs typeface="+mn-cs"/>
        </a:defRPr>
      </a:lvl3pPr>
      <a:lvl4pPr marL="1600034" indent="-228577" algn="l" rtl="0" eaLnBrk="0" fontAlgn="base" hangingPunct="0">
        <a:spcBef>
          <a:spcPct val="20000"/>
        </a:spcBef>
        <a:spcAft>
          <a:spcPct val="0"/>
        </a:spcAft>
        <a:buSzPct val="85000"/>
        <a:buBlip>
          <a:blip r:embed="rId16"/>
        </a:buBlip>
        <a:defRPr sz="2000" kern="1200">
          <a:solidFill>
            <a:schemeClr val="tx1"/>
          </a:solidFill>
          <a:latin typeface="TradeGothicCondEighteen" pitchFamily="2" charset="0"/>
          <a:ea typeface="ＭＳ Ｐゴシック" charset="0"/>
          <a:cs typeface="+mn-cs"/>
        </a:defRPr>
      </a:lvl4pPr>
      <a:lvl5pPr marL="2057187" indent="-228577" algn="l" rtl="0" eaLnBrk="0" fontAlgn="base" hangingPunct="0">
        <a:spcBef>
          <a:spcPct val="20000"/>
        </a:spcBef>
        <a:spcAft>
          <a:spcPct val="0"/>
        </a:spcAft>
        <a:buFont typeface="Arial" charset="0"/>
        <a:buChar char="»"/>
        <a:defRPr sz="2000" kern="1200">
          <a:solidFill>
            <a:schemeClr val="tx1"/>
          </a:solidFill>
          <a:latin typeface="TradeGothicCondEighteen" pitchFamily="2" charset="0"/>
          <a:ea typeface="ＭＳ Ｐゴシック" charset="0"/>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3"/>
          <p:cNvSpPr>
            <a:spLocks noGrp="1" noChangeArrowheads="1"/>
          </p:cNvSpPr>
          <p:nvPr>
            <p:ph type="title"/>
          </p:nvPr>
        </p:nvSpPr>
        <p:spPr bwMode="auto">
          <a:xfrm>
            <a:off x="914400" y="1524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3315" name="Rectangle 4"/>
          <p:cNvSpPr>
            <a:spLocks noGrp="1" noChangeArrowheads="1"/>
          </p:cNvSpPr>
          <p:nvPr>
            <p:ph type="body" idx="1"/>
          </p:nvPr>
        </p:nvSpPr>
        <p:spPr bwMode="auto">
          <a:xfrm>
            <a:off x="914400" y="1447800"/>
            <a:ext cx="792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cs typeface="Arial" charset="0"/>
              </a:defRPr>
            </a:lvl1pPr>
          </a:lstStyle>
          <a:p>
            <a:fld id="{3FC69ADC-C0D9-C94C-AC97-BB2BC5A3CBF4}" type="slidenum">
              <a:rPr lang="en-GB"/>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cs typeface="+mn-cs"/>
              </a:defRPr>
            </a:lvl1pPr>
          </a:lstStyle>
          <a:p>
            <a:pPr>
              <a:defRPr/>
            </a:pPr>
            <a:endParaRPr lang="en-GB"/>
          </a:p>
        </p:txBody>
      </p:sp>
    </p:spTree>
    <p:extLst>
      <p:ext uri="{BB962C8B-B14F-4D97-AF65-F5344CB8AC3E}">
        <p14:creationId xmlns:p14="http://schemas.microsoft.com/office/powerpoint/2010/main" val="2406814211"/>
      </p:ext>
    </p:extLst>
  </p:cSld>
  <p:clrMap bg1="lt1" tx1="dk1" bg2="lt2" tx2="dk2" accent1="accent1" accent2="accent2" accent3="accent3" accent4="accent4" accent5="accent5" accent6="accent6" hlink="hlink" folHlink="folHlink"/>
  <p:sldLayoutIdLst>
    <p:sldLayoutId id="2147488490" r:id="rId1"/>
    <p:sldLayoutId id="2147488491" r:id="rId2"/>
    <p:sldLayoutId id="2147488492" r:id="rId3"/>
    <p:sldLayoutId id="2147488493" r:id="rId4"/>
    <p:sldLayoutId id="2147488494" r:id="rId5"/>
    <p:sldLayoutId id="2147488495" r:id="rId6"/>
    <p:sldLayoutId id="2147488496" r:id="rId7"/>
    <p:sldLayoutId id="2147488497" r:id="rId8"/>
    <p:sldLayoutId id="2147488498" r:id="rId9"/>
    <p:sldLayoutId id="2147488499" r:id="rId10"/>
    <p:sldLayoutId id="2147488500" r:id="rId11"/>
    <p:sldLayoutId id="2147488501" r:id="rId12"/>
  </p:sldLayoutIdLst>
  <p:hf sldNum="0" hdr="0" ftr="0" dt="0"/>
  <p:txStyles>
    <p:titleStyle>
      <a:lvl1pPr algn="l" rtl="0" eaLnBrk="0" fontAlgn="base" hangingPunct="0">
        <a:spcBef>
          <a:spcPct val="0"/>
        </a:spcBef>
        <a:spcAft>
          <a:spcPct val="0"/>
        </a:spcAft>
        <a:defRPr sz="3600" b="1">
          <a:solidFill>
            <a:schemeClr val="tx2"/>
          </a:solidFill>
          <a:latin typeface="+mj-lt"/>
          <a:ea typeface="ＭＳ Ｐゴシック" charset="0"/>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ＭＳ Ｐゴシック"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3"/>
          <p:cNvSpPr>
            <a:spLocks noGrp="1" noChangeArrowheads="1"/>
          </p:cNvSpPr>
          <p:nvPr>
            <p:ph type="title"/>
          </p:nvPr>
        </p:nvSpPr>
        <p:spPr bwMode="auto">
          <a:xfrm>
            <a:off x="914400" y="1524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3315" name="Rectangle 4"/>
          <p:cNvSpPr>
            <a:spLocks noGrp="1" noChangeArrowheads="1"/>
          </p:cNvSpPr>
          <p:nvPr>
            <p:ph type="body" idx="1"/>
          </p:nvPr>
        </p:nvSpPr>
        <p:spPr bwMode="auto">
          <a:xfrm>
            <a:off x="914400" y="1447800"/>
            <a:ext cx="792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cs typeface="Arial" charset="0"/>
              </a:defRPr>
            </a:lvl1pPr>
          </a:lstStyle>
          <a:p>
            <a:fld id="{3FC69ADC-C0D9-C94C-AC97-BB2BC5A3CBF4}" type="slidenum">
              <a:rPr lang="en-GB"/>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cs typeface="+mn-cs"/>
              </a:defRPr>
            </a:lvl1pPr>
          </a:lstStyle>
          <a:p>
            <a:pPr>
              <a:defRPr/>
            </a:pPr>
            <a:endParaRPr lang="en-GB"/>
          </a:p>
        </p:txBody>
      </p:sp>
    </p:spTree>
    <p:extLst>
      <p:ext uri="{BB962C8B-B14F-4D97-AF65-F5344CB8AC3E}">
        <p14:creationId xmlns:p14="http://schemas.microsoft.com/office/powerpoint/2010/main" val="576020127"/>
      </p:ext>
    </p:extLst>
  </p:cSld>
  <p:clrMap bg1="lt1" tx1="dk1" bg2="lt2" tx2="dk2" accent1="accent1" accent2="accent2" accent3="accent3" accent4="accent4" accent5="accent5" accent6="accent6" hlink="hlink" folHlink="folHlink"/>
  <p:sldLayoutIdLst>
    <p:sldLayoutId id="2147488503" r:id="rId1"/>
    <p:sldLayoutId id="2147488504" r:id="rId2"/>
    <p:sldLayoutId id="2147488505" r:id="rId3"/>
    <p:sldLayoutId id="2147488506" r:id="rId4"/>
    <p:sldLayoutId id="2147488507" r:id="rId5"/>
    <p:sldLayoutId id="2147488508" r:id="rId6"/>
    <p:sldLayoutId id="2147488509" r:id="rId7"/>
    <p:sldLayoutId id="2147488510" r:id="rId8"/>
    <p:sldLayoutId id="2147488511" r:id="rId9"/>
    <p:sldLayoutId id="2147488512" r:id="rId10"/>
    <p:sldLayoutId id="2147488513" r:id="rId11"/>
    <p:sldLayoutId id="2147488514" r:id="rId12"/>
  </p:sldLayoutIdLst>
  <p:hf sldNum="0" hdr="0" ftr="0" dt="0"/>
  <p:txStyles>
    <p:titleStyle>
      <a:lvl1pPr algn="l" rtl="0" eaLnBrk="0" fontAlgn="base" hangingPunct="0">
        <a:spcBef>
          <a:spcPct val="0"/>
        </a:spcBef>
        <a:spcAft>
          <a:spcPct val="0"/>
        </a:spcAft>
        <a:defRPr sz="3600" b="1">
          <a:solidFill>
            <a:schemeClr val="tx2"/>
          </a:solidFill>
          <a:latin typeface="+mj-lt"/>
          <a:ea typeface="ＭＳ Ｐゴシック" charset="0"/>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ＭＳ Ｐゴシック"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3"/>
          <p:cNvSpPr>
            <a:spLocks noGrp="1" noChangeArrowheads="1"/>
          </p:cNvSpPr>
          <p:nvPr>
            <p:ph type="title"/>
          </p:nvPr>
        </p:nvSpPr>
        <p:spPr bwMode="auto">
          <a:xfrm>
            <a:off x="914400" y="1524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3315" name="Rectangle 4"/>
          <p:cNvSpPr>
            <a:spLocks noGrp="1" noChangeArrowheads="1"/>
          </p:cNvSpPr>
          <p:nvPr>
            <p:ph type="body" idx="1"/>
          </p:nvPr>
        </p:nvSpPr>
        <p:spPr bwMode="auto">
          <a:xfrm>
            <a:off x="914400" y="1447800"/>
            <a:ext cx="792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cs typeface="Arial" charset="0"/>
              </a:defRPr>
            </a:lvl1pPr>
          </a:lstStyle>
          <a:p>
            <a:fld id="{3FC69ADC-C0D9-C94C-AC97-BB2BC5A3CBF4}" type="slidenum">
              <a:rPr lang="en-GB"/>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cs typeface="+mn-cs"/>
              </a:defRPr>
            </a:lvl1pPr>
          </a:lstStyle>
          <a:p>
            <a:pPr>
              <a:defRPr/>
            </a:pPr>
            <a:endParaRPr lang="en-GB"/>
          </a:p>
        </p:txBody>
      </p:sp>
    </p:spTree>
    <p:extLst>
      <p:ext uri="{BB962C8B-B14F-4D97-AF65-F5344CB8AC3E}">
        <p14:creationId xmlns:p14="http://schemas.microsoft.com/office/powerpoint/2010/main" val="4285701059"/>
      </p:ext>
    </p:extLst>
  </p:cSld>
  <p:clrMap bg1="lt1" tx1="dk1" bg2="lt2" tx2="dk2" accent1="accent1" accent2="accent2" accent3="accent3" accent4="accent4" accent5="accent5" accent6="accent6" hlink="hlink" folHlink="folHlink"/>
  <p:sldLayoutIdLst>
    <p:sldLayoutId id="2147488516" r:id="rId1"/>
    <p:sldLayoutId id="2147488517" r:id="rId2"/>
    <p:sldLayoutId id="2147488518" r:id="rId3"/>
    <p:sldLayoutId id="2147488519" r:id="rId4"/>
    <p:sldLayoutId id="2147488520" r:id="rId5"/>
    <p:sldLayoutId id="2147488521" r:id="rId6"/>
    <p:sldLayoutId id="2147488522" r:id="rId7"/>
    <p:sldLayoutId id="2147488523" r:id="rId8"/>
    <p:sldLayoutId id="2147488524" r:id="rId9"/>
    <p:sldLayoutId id="2147488525" r:id="rId10"/>
    <p:sldLayoutId id="2147488526" r:id="rId11"/>
    <p:sldLayoutId id="2147488527" r:id="rId12"/>
  </p:sldLayoutIdLst>
  <p:hf sldNum="0" hdr="0" ftr="0" dt="0"/>
  <p:txStyles>
    <p:titleStyle>
      <a:lvl1pPr algn="l" rtl="0" eaLnBrk="0" fontAlgn="base" hangingPunct="0">
        <a:spcBef>
          <a:spcPct val="0"/>
        </a:spcBef>
        <a:spcAft>
          <a:spcPct val="0"/>
        </a:spcAft>
        <a:defRPr sz="3600" b="1">
          <a:solidFill>
            <a:schemeClr val="tx2"/>
          </a:solidFill>
          <a:latin typeface="+mj-lt"/>
          <a:ea typeface="ＭＳ Ｐゴシック" charset="0"/>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ＭＳ Ｐゴシック"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3"/>
          <p:cNvSpPr>
            <a:spLocks noGrp="1" noChangeArrowheads="1"/>
          </p:cNvSpPr>
          <p:nvPr>
            <p:ph type="title"/>
          </p:nvPr>
        </p:nvSpPr>
        <p:spPr bwMode="auto">
          <a:xfrm>
            <a:off x="914400" y="1524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3315" name="Rectangle 4"/>
          <p:cNvSpPr>
            <a:spLocks noGrp="1" noChangeArrowheads="1"/>
          </p:cNvSpPr>
          <p:nvPr>
            <p:ph type="body" idx="1"/>
          </p:nvPr>
        </p:nvSpPr>
        <p:spPr bwMode="auto">
          <a:xfrm>
            <a:off x="914400" y="1447800"/>
            <a:ext cx="792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cs typeface="Arial" charset="0"/>
              </a:defRPr>
            </a:lvl1pPr>
          </a:lstStyle>
          <a:p>
            <a:fld id="{3FC69ADC-C0D9-C94C-AC97-BB2BC5A3CBF4}" type="slidenum">
              <a:rPr lang="en-GB"/>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cs typeface="+mn-cs"/>
              </a:defRPr>
            </a:lvl1pPr>
          </a:lstStyle>
          <a:p>
            <a:pPr>
              <a:defRPr/>
            </a:pPr>
            <a:endParaRPr lang="en-GB"/>
          </a:p>
        </p:txBody>
      </p:sp>
    </p:spTree>
    <p:extLst>
      <p:ext uri="{BB962C8B-B14F-4D97-AF65-F5344CB8AC3E}">
        <p14:creationId xmlns:p14="http://schemas.microsoft.com/office/powerpoint/2010/main" val="3175011603"/>
      </p:ext>
    </p:extLst>
  </p:cSld>
  <p:clrMap bg1="lt1" tx1="dk1" bg2="lt2" tx2="dk2" accent1="accent1" accent2="accent2" accent3="accent3" accent4="accent4" accent5="accent5" accent6="accent6" hlink="hlink" folHlink="folHlink"/>
  <p:sldLayoutIdLst>
    <p:sldLayoutId id="2147488529" r:id="rId1"/>
    <p:sldLayoutId id="2147488530" r:id="rId2"/>
    <p:sldLayoutId id="2147488531" r:id="rId3"/>
    <p:sldLayoutId id="2147488532" r:id="rId4"/>
    <p:sldLayoutId id="2147488533" r:id="rId5"/>
    <p:sldLayoutId id="2147488534" r:id="rId6"/>
    <p:sldLayoutId id="2147488535" r:id="rId7"/>
    <p:sldLayoutId id="2147488536" r:id="rId8"/>
    <p:sldLayoutId id="2147488537" r:id="rId9"/>
    <p:sldLayoutId id="2147488538" r:id="rId10"/>
    <p:sldLayoutId id="2147488539" r:id="rId11"/>
    <p:sldLayoutId id="2147488540" r:id="rId12"/>
  </p:sldLayoutIdLst>
  <p:hf sldNum="0" hdr="0" ftr="0" dt="0"/>
  <p:txStyles>
    <p:titleStyle>
      <a:lvl1pPr algn="l" rtl="0" eaLnBrk="0" fontAlgn="base" hangingPunct="0">
        <a:spcBef>
          <a:spcPct val="0"/>
        </a:spcBef>
        <a:spcAft>
          <a:spcPct val="0"/>
        </a:spcAft>
        <a:defRPr sz="3600" b="1">
          <a:solidFill>
            <a:schemeClr val="tx2"/>
          </a:solidFill>
          <a:latin typeface="+mj-lt"/>
          <a:ea typeface="ＭＳ Ｐゴシック" charset="0"/>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ＭＳ Ｐゴシック"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3"/>
          <p:cNvSpPr>
            <a:spLocks noGrp="1" noChangeArrowheads="1"/>
          </p:cNvSpPr>
          <p:nvPr>
            <p:ph type="title"/>
          </p:nvPr>
        </p:nvSpPr>
        <p:spPr bwMode="auto">
          <a:xfrm>
            <a:off x="914400" y="1524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3315" name="Rectangle 4"/>
          <p:cNvSpPr>
            <a:spLocks noGrp="1" noChangeArrowheads="1"/>
          </p:cNvSpPr>
          <p:nvPr>
            <p:ph type="body" idx="1"/>
          </p:nvPr>
        </p:nvSpPr>
        <p:spPr bwMode="auto">
          <a:xfrm>
            <a:off x="914400" y="1447800"/>
            <a:ext cx="792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cs typeface="Arial" charset="0"/>
              </a:defRPr>
            </a:lvl1pPr>
          </a:lstStyle>
          <a:p>
            <a:fld id="{3FC69ADC-C0D9-C94C-AC97-BB2BC5A3CBF4}" type="slidenum">
              <a:rPr lang="en-GB"/>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cs typeface="+mn-cs"/>
              </a:defRPr>
            </a:lvl1pPr>
          </a:lstStyle>
          <a:p>
            <a:pPr>
              <a:defRPr/>
            </a:pPr>
            <a:endParaRPr lang="en-GB"/>
          </a:p>
        </p:txBody>
      </p:sp>
    </p:spTree>
    <p:extLst>
      <p:ext uri="{BB962C8B-B14F-4D97-AF65-F5344CB8AC3E}">
        <p14:creationId xmlns:p14="http://schemas.microsoft.com/office/powerpoint/2010/main" val="1363313543"/>
      </p:ext>
    </p:extLst>
  </p:cSld>
  <p:clrMap bg1="lt1" tx1="dk1" bg2="lt2" tx2="dk2" accent1="accent1" accent2="accent2" accent3="accent3" accent4="accent4" accent5="accent5" accent6="accent6" hlink="hlink" folHlink="folHlink"/>
  <p:sldLayoutIdLst>
    <p:sldLayoutId id="2147488542" r:id="rId1"/>
    <p:sldLayoutId id="2147488543" r:id="rId2"/>
    <p:sldLayoutId id="2147488544" r:id="rId3"/>
    <p:sldLayoutId id="2147488545" r:id="rId4"/>
    <p:sldLayoutId id="2147488546" r:id="rId5"/>
    <p:sldLayoutId id="2147488547" r:id="rId6"/>
    <p:sldLayoutId id="2147488548" r:id="rId7"/>
    <p:sldLayoutId id="2147488549" r:id="rId8"/>
    <p:sldLayoutId id="2147488550" r:id="rId9"/>
    <p:sldLayoutId id="2147488551" r:id="rId10"/>
    <p:sldLayoutId id="2147488552" r:id="rId11"/>
    <p:sldLayoutId id="2147488553" r:id="rId12"/>
    <p:sldLayoutId id="2147488555" r:id="rId13"/>
    <p:sldLayoutId id="2147488556" r:id="rId14"/>
  </p:sldLayoutIdLst>
  <p:hf sldNum="0" hdr="0" ftr="0" dt="0"/>
  <p:txStyles>
    <p:titleStyle>
      <a:lvl1pPr algn="l" rtl="0" eaLnBrk="0" fontAlgn="base" hangingPunct="0">
        <a:spcBef>
          <a:spcPct val="0"/>
        </a:spcBef>
        <a:spcAft>
          <a:spcPct val="0"/>
        </a:spcAft>
        <a:defRPr sz="3600" b="1">
          <a:solidFill>
            <a:schemeClr val="tx2"/>
          </a:solidFill>
          <a:latin typeface="+mj-lt"/>
          <a:ea typeface="ＭＳ Ｐゴシック" charset="0"/>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ＭＳ Ｐゴシック"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3438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p:cNvSpPr>
            <a:spLocks noGrp="1" noChangeArrowheads="1"/>
          </p:cNvSpPr>
          <p:nvPr>
            <p:ph type="title"/>
          </p:nvPr>
        </p:nvSpPr>
        <p:spPr bwMode="auto">
          <a:xfrm>
            <a:off x="914400" y="1524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6628" name="Rectangle 4"/>
          <p:cNvSpPr>
            <a:spLocks noGrp="1" noChangeArrowheads="1"/>
          </p:cNvSpPr>
          <p:nvPr>
            <p:ph type="body" idx="1"/>
          </p:nvPr>
        </p:nvSpPr>
        <p:spPr bwMode="auto">
          <a:xfrm>
            <a:off x="914400" y="1447800"/>
            <a:ext cx="792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cs typeface="Arial" charset="0"/>
              </a:defRPr>
            </a:lvl1pPr>
          </a:lstStyle>
          <a:p>
            <a:fld id="{0E3030E8-CD13-DE41-95D9-456927F1B1BC}" type="slidenum">
              <a:rPr lang="en-GB"/>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cs typeface="+mn-cs"/>
              </a:defRPr>
            </a:lvl1pPr>
          </a:lstStyle>
          <a:p>
            <a:pPr>
              <a:defRPr/>
            </a:pPr>
            <a:r>
              <a:rPr lang="en-GB"/>
              <a:t>World Meteorological Organization</a:t>
            </a:r>
          </a:p>
        </p:txBody>
      </p:sp>
    </p:spTree>
  </p:cSld>
  <p:clrMap bg1="lt1" tx1="dk1" bg2="lt2" tx2="dk2" accent1="accent1" accent2="accent2" accent3="accent3" accent4="accent4" accent5="accent5" accent6="accent6" hlink="hlink" folHlink="folHlink"/>
  <p:sldLayoutIdLst>
    <p:sldLayoutId id="2147488180" r:id="rId1"/>
    <p:sldLayoutId id="2147488181" r:id="rId2"/>
    <p:sldLayoutId id="2147488182" r:id="rId3"/>
    <p:sldLayoutId id="2147488183" r:id="rId4"/>
    <p:sldLayoutId id="2147488184" r:id="rId5"/>
    <p:sldLayoutId id="2147488185" r:id="rId6"/>
    <p:sldLayoutId id="2147488186" r:id="rId7"/>
    <p:sldLayoutId id="2147488187" r:id="rId8"/>
    <p:sldLayoutId id="2147488188" r:id="rId9"/>
    <p:sldLayoutId id="2147488189" r:id="rId10"/>
    <p:sldLayoutId id="2147488190" r:id="rId11"/>
    <p:sldLayoutId id="2147488191" r:id="rId12"/>
  </p:sldLayoutIdLst>
  <p:hf sldNum="0" hdr="0" ftr="0" dt="0"/>
  <p:txStyles>
    <p:titleStyle>
      <a:lvl1pPr algn="l" rtl="0" eaLnBrk="0" fontAlgn="base" hangingPunct="0">
        <a:spcBef>
          <a:spcPct val="0"/>
        </a:spcBef>
        <a:spcAft>
          <a:spcPct val="0"/>
        </a:spcAft>
        <a:defRPr sz="3600" b="1">
          <a:solidFill>
            <a:schemeClr val="tx2"/>
          </a:solidFill>
          <a:latin typeface="+mj-lt"/>
          <a:ea typeface="ＭＳ Ｐゴシック" charset="0"/>
          <a:cs typeface="+mj-cs"/>
        </a:defRPr>
      </a:lvl1pPr>
      <a:lvl2pPr algn="l" rtl="0" eaLnBrk="0" fontAlgn="base" hangingPunct="0">
        <a:spcBef>
          <a:spcPct val="0"/>
        </a:spcBef>
        <a:spcAft>
          <a:spcPct val="0"/>
        </a:spcAft>
        <a:defRPr sz="3600" b="1">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3600" b="1">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3600" b="1">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3600" b="1">
          <a:solidFill>
            <a:schemeClr val="tx2"/>
          </a:solidFill>
          <a:latin typeface="Arial" charset="0"/>
          <a:ea typeface="ＭＳ Ｐゴシック" charset="0"/>
          <a:cs typeface="Arial" charset="0"/>
        </a:defRPr>
      </a:lvl5pPr>
      <a:lvl6pPr marL="457200" algn="l" rtl="0" fontAlgn="base">
        <a:spcBef>
          <a:spcPct val="0"/>
        </a:spcBef>
        <a:spcAft>
          <a:spcPct val="0"/>
        </a:spcAft>
        <a:defRPr sz="3600" b="1">
          <a:solidFill>
            <a:schemeClr val="tx2"/>
          </a:solidFill>
          <a:latin typeface="Arial" charset="0"/>
          <a:cs typeface="Arial" charset="0"/>
        </a:defRPr>
      </a:lvl6pPr>
      <a:lvl7pPr marL="914400" algn="l" rtl="0" fontAlgn="base">
        <a:spcBef>
          <a:spcPct val="0"/>
        </a:spcBef>
        <a:spcAft>
          <a:spcPct val="0"/>
        </a:spcAft>
        <a:defRPr sz="3600" b="1">
          <a:solidFill>
            <a:schemeClr val="tx2"/>
          </a:solidFill>
          <a:latin typeface="Arial" charset="0"/>
          <a:cs typeface="Arial" charset="0"/>
        </a:defRPr>
      </a:lvl7pPr>
      <a:lvl8pPr marL="1371600" algn="l" rtl="0" fontAlgn="base">
        <a:spcBef>
          <a:spcPct val="0"/>
        </a:spcBef>
        <a:spcAft>
          <a:spcPct val="0"/>
        </a:spcAft>
        <a:defRPr sz="3600" b="1">
          <a:solidFill>
            <a:schemeClr val="tx2"/>
          </a:solidFill>
          <a:latin typeface="Arial" charset="0"/>
          <a:cs typeface="Arial" charset="0"/>
        </a:defRPr>
      </a:lvl8pPr>
      <a:lvl9pPr marL="1828800" algn="l" rtl="0" fontAlgn="base">
        <a:spcBef>
          <a:spcPct val="0"/>
        </a:spcBef>
        <a:spcAft>
          <a:spcPct val="0"/>
        </a:spcAft>
        <a:defRPr sz="3600" b="1">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ＭＳ Ｐゴシック"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BCCAE605-AF20-4888-A64C-5863206CDC9C}" type="datetimeFigureOut">
              <a:rPr lang="en-US" smtClean="0">
                <a:solidFill>
                  <a:prstClr val="black">
                    <a:tint val="75000"/>
                  </a:prstClr>
                </a:solidFill>
                <a:latin typeface="Calibri"/>
                <a:cs typeface="+mn-cs"/>
              </a:rPr>
              <a:pPr eaLnBrk="1" fontAlgn="auto" hangingPunct="1">
                <a:spcBef>
                  <a:spcPts val="0"/>
                </a:spcBef>
                <a:spcAft>
                  <a:spcPts val="0"/>
                </a:spcAft>
              </a:pPr>
              <a:t>1/23/14</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E4C6DAC2-8F1C-46A0-B438-17A89DB57BD4}" type="slidenum">
              <a:rPr lang="en-US" smtClean="0">
                <a:solidFill>
                  <a:prstClr val="black">
                    <a:tint val="75000"/>
                  </a:prstClr>
                </a:solidFill>
                <a:latin typeface="Calibri"/>
                <a:cs typeface="+mn-cs"/>
              </a:rPr>
              <a:pPr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786276665"/>
      </p:ext>
    </p:extLst>
  </p:cSld>
  <p:clrMap bg1="lt1" tx1="dk1" bg2="lt2" tx2="dk2" accent1="accent1" accent2="accent2" accent3="accent3" accent4="accent4" accent5="accent5" accent6="accent6" hlink="hlink" folHlink="folHlink"/>
  <p:sldLayoutIdLst>
    <p:sldLayoutId id="214748884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3"/>
          <p:cNvSpPr>
            <a:spLocks noGrp="1" noChangeArrowheads="1"/>
          </p:cNvSpPr>
          <p:nvPr>
            <p:ph type="title"/>
          </p:nvPr>
        </p:nvSpPr>
        <p:spPr bwMode="auto">
          <a:xfrm>
            <a:off x="914400" y="1524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3315" name="Rectangle 4"/>
          <p:cNvSpPr>
            <a:spLocks noGrp="1" noChangeArrowheads="1"/>
          </p:cNvSpPr>
          <p:nvPr>
            <p:ph type="body" idx="1"/>
          </p:nvPr>
        </p:nvSpPr>
        <p:spPr bwMode="auto">
          <a:xfrm>
            <a:off x="914400" y="1447800"/>
            <a:ext cx="792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cs typeface="Arial" charset="0"/>
              </a:defRPr>
            </a:lvl1pPr>
          </a:lstStyle>
          <a:p>
            <a:fld id="{3FC69ADC-C0D9-C94C-AC97-BB2BC5A3CBF4}" type="slidenum">
              <a:rPr lang="en-GB"/>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cs typeface="+mn-cs"/>
              </a:defRPr>
            </a:lvl1pPr>
          </a:lstStyle>
          <a:p>
            <a:pPr>
              <a:defRPr/>
            </a:pPr>
            <a:endParaRPr lang="en-GB"/>
          </a:p>
        </p:txBody>
      </p:sp>
    </p:spTree>
    <p:extLst>
      <p:ext uri="{BB962C8B-B14F-4D97-AF65-F5344CB8AC3E}">
        <p14:creationId xmlns:p14="http://schemas.microsoft.com/office/powerpoint/2010/main" val="4135570820"/>
      </p:ext>
    </p:extLst>
  </p:cSld>
  <p:clrMap bg1="lt1" tx1="dk1" bg2="lt2" tx2="dk2" accent1="accent1" accent2="accent2" accent3="accent3" accent4="accent4" accent5="accent5" accent6="accent6" hlink="hlink" folHlink="folHlink"/>
  <p:sldLayoutIdLst>
    <p:sldLayoutId id="2147488566" r:id="rId1"/>
    <p:sldLayoutId id="2147488567" r:id="rId2"/>
    <p:sldLayoutId id="2147488568" r:id="rId3"/>
    <p:sldLayoutId id="2147488569" r:id="rId4"/>
    <p:sldLayoutId id="2147488570" r:id="rId5"/>
    <p:sldLayoutId id="2147488571" r:id="rId6"/>
    <p:sldLayoutId id="2147488572" r:id="rId7"/>
    <p:sldLayoutId id="2147488573" r:id="rId8"/>
    <p:sldLayoutId id="2147488574" r:id="rId9"/>
    <p:sldLayoutId id="2147488575" r:id="rId10"/>
    <p:sldLayoutId id="2147488576" r:id="rId11"/>
    <p:sldLayoutId id="2147488577" r:id="rId12"/>
  </p:sldLayoutIdLst>
  <p:hf sldNum="0" hdr="0" ftr="0" dt="0"/>
  <p:txStyles>
    <p:titleStyle>
      <a:lvl1pPr algn="l" rtl="0" eaLnBrk="0" fontAlgn="base" hangingPunct="0">
        <a:spcBef>
          <a:spcPct val="0"/>
        </a:spcBef>
        <a:spcAft>
          <a:spcPct val="0"/>
        </a:spcAft>
        <a:defRPr sz="3600" b="1">
          <a:solidFill>
            <a:schemeClr val="tx2"/>
          </a:solidFill>
          <a:latin typeface="+mj-lt"/>
          <a:ea typeface="ＭＳ Ｐゴシック" charset="0"/>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ＭＳ Ｐゴシック"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7282" name="Rectangle 3"/>
          <p:cNvSpPr>
            <a:spLocks noGrp="1" noChangeArrowheads="1"/>
          </p:cNvSpPr>
          <p:nvPr>
            <p:ph type="title"/>
          </p:nvPr>
        </p:nvSpPr>
        <p:spPr bwMode="auto">
          <a:xfrm>
            <a:off x="914400" y="1524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7283" name="Rectangle 4"/>
          <p:cNvSpPr>
            <a:spLocks noGrp="1" noChangeArrowheads="1"/>
          </p:cNvSpPr>
          <p:nvPr>
            <p:ph type="body" idx="1"/>
          </p:nvPr>
        </p:nvSpPr>
        <p:spPr bwMode="auto">
          <a:xfrm>
            <a:off x="914400" y="1447800"/>
            <a:ext cx="792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cs typeface="Arial" charset="0"/>
              </a:defRPr>
            </a:lvl1pPr>
          </a:lstStyle>
          <a:p>
            <a:fld id="{75FB5517-19BA-8546-9741-4B5FA2FC5618}" type="slidenum">
              <a:rPr lang="en-GB"/>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ea typeface="ＭＳ Ｐゴシック" pitchFamily="34" charset="-128"/>
                <a:cs typeface="+mn-cs"/>
              </a:defRPr>
            </a:lvl1pPr>
          </a:lstStyle>
          <a:p>
            <a:pPr>
              <a:defRPr/>
            </a:pPr>
            <a:endParaRPr lang="en-GB"/>
          </a:p>
        </p:txBody>
      </p:sp>
    </p:spTree>
  </p:cSld>
  <p:clrMap bg1="lt1" tx1="dk1" bg2="lt2" tx2="dk2" accent1="accent1" accent2="accent2" accent3="accent3" accent4="accent4" accent5="accent5" accent6="accent6" hlink="hlink" folHlink="folHlink"/>
  <p:hf sldNum="0" hdr="0" ftr="0" dt="0"/>
  <p:txStyles>
    <p:titleStyle>
      <a:lvl1pPr algn="l" rtl="0" eaLnBrk="0" fontAlgn="base" hangingPunct="0">
        <a:spcBef>
          <a:spcPct val="0"/>
        </a:spcBef>
        <a:spcAft>
          <a:spcPct val="0"/>
        </a:spcAft>
        <a:defRPr sz="3600" b="1">
          <a:solidFill>
            <a:schemeClr val="tx2"/>
          </a:solidFill>
          <a:latin typeface="+mj-lt"/>
          <a:ea typeface="ＭＳ Ｐゴシック" charset="0"/>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ＭＳ Ｐゴシック"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3"/>
          <p:cNvSpPr>
            <a:spLocks noGrp="1" noChangeArrowheads="1"/>
          </p:cNvSpPr>
          <p:nvPr>
            <p:ph type="title"/>
          </p:nvPr>
        </p:nvSpPr>
        <p:spPr bwMode="auto">
          <a:xfrm>
            <a:off x="914400" y="1524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3315" name="Rectangle 4"/>
          <p:cNvSpPr>
            <a:spLocks noGrp="1" noChangeArrowheads="1"/>
          </p:cNvSpPr>
          <p:nvPr>
            <p:ph type="body" idx="1"/>
          </p:nvPr>
        </p:nvSpPr>
        <p:spPr bwMode="auto">
          <a:xfrm>
            <a:off x="914400" y="1447800"/>
            <a:ext cx="792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cs typeface="Arial" charset="0"/>
              </a:defRPr>
            </a:lvl1pPr>
          </a:lstStyle>
          <a:p>
            <a:fld id="{3FC69ADC-C0D9-C94C-AC97-BB2BC5A3CBF4}" type="slidenum">
              <a:rPr lang="en-GB"/>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cs typeface="+mn-cs"/>
              </a:defRPr>
            </a:lvl1pPr>
          </a:lstStyle>
          <a:p>
            <a:pPr>
              <a:defRPr/>
            </a:pPr>
            <a:endParaRPr lang="en-GB"/>
          </a:p>
        </p:txBody>
      </p:sp>
    </p:spTree>
  </p:cSld>
  <p:clrMap bg1="lt1" tx1="dk1" bg2="lt2" tx2="dk2" accent1="accent1" accent2="accent2" accent3="accent3" accent4="accent4" accent5="accent5" accent6="accent6" hlink="hlink" folHlink="folHlink"/>
  <p:sldLayoutIdLst>
    <p:sldLayoutId id="2147488620" r:id="rId1"/>
    <p:sldLayoutId id="2147488621" r:id="rId2"/>
    <p:sldLayoutId id="2147488622" r:id="rId3"/>
    <p:sldLayoutId id="2147488623" r:id="rId4"/>
    <p:sldLayoutId id="2147488624" r:id="rId5"/>
    <p:sldLayoutId id="2147488625" r:id="rId6"/>
    <p:sldLayoutId id="2147488626" r:id="rId7"/>
    <p:sldLayoutId id="2147488627" r:id="rId8"/>
    <p:sldLayoutId id="2147488628" r:id="rId9"/>
    <p:sldLayoutId id="2147488629" r:id="rId10"/>
    <p:sldLayoutId id="2147488630" r:id="rId11"/>
    <p:sldLayoutId id="2147488631" r:id="rId12"/>
  </p:sldLayoutIdLst>
  <p:hf sldNum="0" hdr="0" ftr="0" dt="0"/>
  <p:txStyles>
    <p:titleStyle>
      <a:lvl1pPr algn="l" rtl="0" eaLnBrk="0" fontAlgn="base" hangingPunct="0">
        <a:spcBef>
          <a:spcPct val="0"/>
        </a:spcBef>
        <a:spcAft>
          <a:spcPct val="0"/>
        </a:spcAft>
        <a:defRPr sz="3600" b="1">
          <a:solidFill>
            <a:schemeClr val="tx2"/>
          </a:solidFill>
          <a:latin typeface="+mj-lt"/>
          <a:ea typeface="ＭＳ Ｐゴシック" charset="0"/>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ＭＳ Ｐゴシック"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3"/>
          <p:cNvSpPr>
            <a:spLocks noGrp="1" noChangeArrowheads="1"/>
          </p:cNvSpPr>
          <p:nvPr>
            <p:ph type="title"/>
          </p:nvPr>
        </p:nvSpPr>
        <p:spPr bwMode="auto">
          <a:xfrm>
            <a:off x="914400" y="152400"/>
            <a:ext cx="7924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8195" name="Rectangle 4"/>
          <p:cNvSpPr>
            <a:spLocks noGrp="1" noChangeArrowheads="1"/>
          </p:cNvSpPr>
          <p:nvPr>
            <p:ph type="body" idx="1"/>
          </p:nvPr>
        </p:nvSpPr>
        <p:spPr bwMode="auto">
          <a:xfrm>
            <a:off x="914400" y="1447800"/>
            <a:ext cx="7924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pitchFamily="34" charset="0"/>
                <a:ea typeface="ＭＳ Ｐゴシック" pitchFamily="34" charset="-128"/>
              </a:defRPr>
            </a:lvl1pPr>
          </a:lstStyle>
          <a:p>
            <a:pPr>
              <a:defRPr/>
            </a:pPr>
            <a:fld id="{1C8101CA-F1D9-4126-BF7D-4467ECCE0ECB}" type="slidenum">
              <a:rPr lang="en-GB">
                <a:cs typeface="Arial"/>
              </a:rPr>
              <a:pPr>
                <a:defRPr/>
              </a:pPr>
              <a:t>‹#›</a:t>
            </a:fld>
            <a:endParaRPr lang="en-GB">
              <a:cs typeface="Arial"/>
            </a:endParaRPr>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defRPr>
            </a:lvl1pPr>
          </a:lstStyle>
          <a:p>
            <a:pPr>
              <a:defRPr/>
            </a:pPr>
            <a:endParaRPr lang="en-GB">
              <a:cs typeface="Arial"/>
            </a:endParaRPr>
          </a:p>
        </p:txBody>
      </p:sp>
    </p:spTree>
    <p:extLst>
      <p:ext uri="{BB962C8B-B14F-4D97-AF65-F5344CB8AC3E}">
        <p14:creationId xmlns:p14="http://schemas.microsoft.com/office/powerpoint/2010/main" val="856167269"/>
      </p:ext>
    </p:extLst>
  </p:cSld>
  <p:clrMap bg1="lt1" tx1="dk1" bg2="lt2" tx2="dk2" accent1="accent1" accent2="accent2" accent3="accent3" accent4="accent4" accent5="accent5" accent6="accent6" hlink="hlink" folHlink="folHlink"/>
  <p:sldLayoutIdLst>
    <p:sldLayoutId id="2147488633" r:id="rId1"/>
    <p:sldLayoutId id="2147488634" r:id="rId2"/>
    <p:sldLayoutId id="2147488635" r:id="rId3"/>
    <p:sldLayoutId id="2147488636" r:id="rId4"/>
    <p:sldLayoutId id="2147488637" r:id="rId5"/>
    <p:sldLayoutId id="2147488638" r:id="rId6"/>
    <p:sldLayoutId id="2147488639" r:id="rId7"/>
    <p:sldLayoutId id="2147488640" r:id="rId8"/>
    <p:sldLayoutId id="2147488641" r:id="rId9"/>
    <p:sldLayoutId id="2147488642" r:id="rId10"/>
    <p:sldLayoutId id="2147488643" r:id="rId11"/>
    <p:sldLayoutId id="2147488644" r:id="rId12"/>
  </p:sldLayoutIdLst>
  <p:hf sldNum="0" hdr="0" ftr="0" dt="0"/>
  <p:txStyles>
    <p:titleStyle>
      <a:lvl1pPr algn="l" rtl="0" eaLnBrk="0" fontAlgn="base" hangingPunct="0">
        <a:spcBef>
          <a:spcPct val="0"/>
        </a:spcBef>
        <a:spcAft>
          <a:spcPct val="0"/>
        </a:spcAft>
        <a:defRPr sz="3600" b="1">
          <a:solidFill>
            <a:schemeClr val="tx2"/>
          </a:solidFill>
          <a:latin typeface="+mj-lt"/>
          <a:ea typeface="Arial" charset="0"/>
          <a:cs typeface="+mj-cs"/>
        </a:defRPr>
      </a:lvl1pPr>
      <a:lvl2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smtClean="0">
                <a:latin typeface="+mn-lt"/>
                <a:cs typeface="Arial" charset="0"/>
              </a:defRPr>
            </a:lvl1pPr>
          </a:lstStyle>
          <a:p>
            <a:pPr>
              <a:defRPr/>
            </a:pPr>
            <a:r>
              <a:rPr lang="en-US">
                <a:solidFill>
                  <a:srgbClr val="000000"/>
                </a:solidFill>
              </a:rPr>
              <a:t>AAAS Annual Meeting</a:t>
            </a:r>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cs typeface="Arial" charset="0"/>
              </a:defRPr>
            </a:lvl1pPr>
          </a:lstStyle>
          <a:p>
            <a:pPr>
              <a:defRPr/>
            </a:pPr>
            <a:endParaRPr lang="en-US">
              <a:solidFill>
                <a:srgbClr val="000000"/>
              </a:solidFill>
            </a:endParaRPr>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cs typeface="Arial" charset="0"/>
              </a:defRPr>
            </a:lvl1pPr>
          </a:lstStyle>
          <a:p>
            <a:pPr>
              <a:defRPr/>
            </a:pPr>
            <a:fld id="{E0F0E7F1-FC51-438A-B9CF-EDDDC751B8C5}" type="slidenum">
              <a:rPr lang="en-US">
                <a:solidFill>
                  <a:srgbClr val="000000"/>
                </a:solidFill>
              </a:rPr>
              <a:pPr>
                <a:defRPr/>
              </a:pPr>
              <a:t>‹#›</a:t>
            </a:fld>
            <a:endParaRPr lang="en-US" dirty="0">
              <a:solidFill>
                <a:srgbClr val="000000"/>
              </a:solidFill>
            </a:endParaRPr>
          </a:p>
        </p:txBody>
      </p:sp>
      <p:pic>
        <p:nvPicPr>
          <p:cNvPr id="1031" name="Picture 7"/>
          <p:cNvPicPr>
            <a:picLocks noChangeAspect="1" noChangeArrowheads="1"/>
          </p:cNvPicPr>
          <p:nvPr/>
        </p:nvPicPr>
        <p:blipFill>
          <a:blip r:embed="rId13" cstate="print"/>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8660" r:id="rId1"/>
    <p:sldLayoutId id="2147488661" r:id="rId2"/>
    <p:sldLayoutId id="2147488662" r:id="rId3"/>
    <p:sldLayoutId id="2147488663" r:id="rId4"/>
    <p:sldLayoutId id="2147488664" r:id="rId5"/>
    <p:sldLayoutId id="2147488665" r:id="rId6"/>
    <p:sldLayoutId id="2147488666" r:id="rId7"/>
    <p:sldLayoutId id="2147488667" r:id="rId8"/>
    <p:sldLayoutId id="2147488668" r:id="rId9"/>
    <p:sldLayoutId id="2147488669" r:id="rId10"/>
    <p:sldLayoutId id="2147488670" r:id="rId11"/>
  </p:sldLayoutIdLst>
  <p:transition xmlns:p14="http://schemas.microsoft.com/office/powerpoint/2010/main" spd="slow">
    <p:cut thruBlk="1"/>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138" name="Rectangle 3"/>
          <p:cNvSpPr>
            <a:spLocks noGrp="1" noChangeArrowheads="1"/>
          </p:cNvSpPr>
          <p:nvPr>
            <p:ph type="title"/>
          </p:nvPr>
        </p:nvSpPr>
        <p:spPr bwMode="auto">
          <a:xfrm>
            <a:off x="914400" y="152400"/>
            <a:ext cx="7924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91139" name="Rectangle 4"/>
          <p:cNvSpPr>
            <a:spLocks noGrp="1" noChangeArrowheads="1"/>
          </p:cNvSpPr>
          <p:nvPr>
            <p:ph type="body" idx="1"/>
          </p:nvPr>
        </p:nvSpPr>
        <p:spPr bwMode="auto">
          <a:xfrm>
            <a:off x="914400" y="1447800"/>
            <a:ext cx="7924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defRPr>
            </a:lvl1pPr>
          </a:lstStyle>
          <a:p>
            <a:fld id="{85FB24BD-B8E8-4E03-A88C-FFA407E83986}" type="slidenum">
              <a:rPr lang="en-GB" smtClean="0">
                <a:ea typeface="ＭＳ Ｐゴシック" charset="-128"/>
                <a:cs typeface="Arial"/>
              </a:rPr>
              <a:pPr/>
              <a:t>‹#›</a:t>
            </a:fld>
            <a:endParaRPr lang="en-GB" smtClean="0">
              <a:ea typeface="ＭＳ Ｐゴシック" charset="-128"/>
              <a:cs typeface="Arial"/>
            </a:endParaRPr>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ea typeface="ＭＳ Ｐゴシック" pitchFamily="34" charset="-128"/>
                <a:cs typeface="+mn-cs"/>
              </a:defRPr>
            </a:lvl1pPr>
          </a:lstStyle>
          <a:p>
            <a:pPr>
              <a:defRPr/>
            </a:pPr>
            <a:endParaRPr lang="en-GB"/>
          </a:p>
        </p:txBody>
      </p:sp>
    </p:spTree>
  </p:cSld>
  <p:clrMap bg1="lt1" tx1="dk1" bg2="lt2" tx2="dk2" accent1="accent1" accent2="accent2" accent3="accent3" accent4="accent4" accent5="accent5" accent6="accent6" hlink="hlink" folHlink="folHlink"/>
  <p:sldLayoutIdLst>
    <p:sldLayoutId id="2147488857" r:id="rId1"/>
  </p:sldLayoutIdLst>
  <p:hf sldNum="0" hdr="0" ftr="0" dt="0"/>
  <p:txStyles>
    <p:titleStyle>
      <a:lvl1pPr algn="l" rtl="0" eaLnBrk="0" fontAlgn="base" hangingPunct="0">
        <a:spcBef>
          <a:spcPct val="0"/>
        </a:spcBef>
        <a:spcAft>
          <a:spcPct val="0"/>
        </a:spcAft>
        <a:defRPr sz="3600" b="1">
          <a:solidFill>
            <a:schemeClr val="tx2"/>
          </a:solidFill>
          <a:latin typeface="+mj-lt"/>
          <a:ea typeface="Arial" charset="0"/>
          <a:cs typeface="+mj-cs"/>
        </a:defRPr>
      </a:lvl1pPr>
      <a:lvl2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14" cstate="print"/>
          <a:srcRect/>
          <a:stretch>
            <a:fillRect/>
          </a:stretch>
        </p:blipFill>
        <p:spPr bwMode="auto">
          <a:xfrm>
            <a:off x="0" y="0"/>
            <a:ext cx="3438525" cy="6858000"/>
          </a:xfrm>
          <a:prstGeom prst="rect">
            <a:avLst/>
          </a:prstGeom>
          <a:noFill/>
          <a:ln w="9525">
            <a:noFill/>
            <a:miter lim="800000"/>
            <a:headEnd/>
            <a:tailEnd/>
          </a:ln>
        </p:spPr>
      </p:pic>
      <p:sp>
        <p:nvSpPr>
          <p:cNvPr id="26627" name="Rectangle 3"/>
          <p:cNvSpPr>
            <a:spLocks noGrp="1" noChangeArrowheads="1"/>
          </p:cNvSpPr>
          <p:nvPr>
            <p:ph type="title"/>
          </p:nvPr>
        </p:nvSpPr>
        <p:spPr bwMode="auto">
          <a:xfrm>
            <a:off x="914400" y="152400"/>
            <a:ext cx="7924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6628" name="Rectangle 4"/>
          <p:cNvSpPr>
            <a:spLocks noGrp="1" noChangeArrowheads="1"/>
          </p:cNvSpPr>
          <p:nvPr>
            <p:ph type="body" idx="1"/>
          </p:nvPr>
        </p:nvSpPr>
        <p:spPr bwMode="auto">
          <a:xfrm>
            <a:off x="914400" y="1447800"/>
            <a:ext cx="7924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defRPr>
            </a:lvl1pPr>
          </a:lstStyle>
          <a:p>
            <a:fld id="{12E4DF9B-263A-4C31-AC32-1D9B26302706}" type="slidenum">
              <a:rPr lang="en-GB" smtClean="0">
                <a:ea typeface="ＭＳ Ｐゴシック" charset="-128"/>
                <a:cs typeface="Arial"/>
              </a:rPr>
              <a:pPr/>
              <a:t>‹#›</a:t>
            </a:fld>
            <a:endParaRPr lang="en-GB" smtClean="0">
              <a:ea typeface="ＭＳ Ｐゴシック" charset="-128"/>
              <a:cs typeface="Arial"/>
            </a:endParaRPr>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cs typeface="+mn-cs"/>
              </a:defRPr>
            </a:lvl1pPr>
          </a:lstStyle>
          <a:p>
            <a:pPr>
              <a:defRPr/>
            </a:pPr>
            <a:r>
              <a:rPr lang="en-GB"/>
              <a:t>World Meteorological Organization</a:t>
            </a:r>
          </a:p>
        </p:txBody>
      </p:sp>
    </p:spTree>
  </p:cSld>
  <p:clrMap bg1="lt1" tx1="dk1" bg2="lt2" tx2="dk2" accent1="accent1" accent2="accent2" accent3="accent3" accent4="accent4" accent5="accent5" accent6="accent6" hlink="hlink" folHlink="folHlink"/>
  <p:sldLayoutIdLst>
    <p:sldLayoutId id="2147488699" r:id="rId1"/>
    <p:sldLayoutId id="2147488700" r:id="rId2"/>
    <p:sldLayoutId id="2147488701" r:id="rId3"/>
    <p:sldLayoutId id="2147488702" r:id="rId4"/>
    <p:sldLayoutId id="2147488703" r:id="rId5"/>
    <p:sldLayoutId id="2147488704" r:id="rId6"/>
    <p:sldLayoutId id="2147488705" r:id="rId7"/>
    <p:sldLayoutId id="2147488706" r:id="rId8"/>
    <p:sldLayoutId id="2147488707" r:id="rId9"/>
    <p:sldLayoutId id="2147488708" r:id="rId10"/>
    <p:sldLayoutId id="2147488709" r:id="rId11"/>
    <p:sldLayoutId id="2147488710" r:id="rId12"/>
  </p:sldLayoutIdLst>
  <p:hf sldNum="0" hdr="0" ftr="0" dt="0"/>
  <p:txStyles>
    <p:titleStyle>
      <a:lvl1pPr algn="l" rtl="0" eaLnBrk="0" fontAlgn="base" hangingPunct="0">
        <a:spcBef>
          <a:spcPct val="0"/>
        </a:spcBef>
        <a:spcAft>
          <a:spcPct val="0"/>
        </a:spcAft>
        <a:defRPr sz="3600" b="1">
          <a:solidFill>
            <a:schemeClr val="tx2"/>
          </a:solidFill>
          <a:latin typeface="+mj-lt"/>
          <a:ea typeface="Arial" charset="0"/>
          <a:cs typeface="+mj-cs"/>
        </a:defRPr>
      </a:lvl1pPr>
      <a:lvl2pPr algn="l" rtl="0" eaLnBrk="0" fontAlgn="base" hangingPunct="0">
        <a:spcBef>
          <a:spcPct val="0"/>
        </a:spcBef>
        <a:spcAft>
          <a:spcPct val="0"/>
        </a:spcAft>
        <a:defRPr sz="3600" b="1">
          <a:solidFill>
            <a:schemeClr val="tx2"/>
          </a:solidFill>
          <a:latin typeface="Arial" charset="0"/>
          <a:ea typeface="Arial" charset="0"/>
          <a:cs typeface="Arial" charset="0"/>
        </a:defRPr>
      </a:lvl2pPr>
      <a:lvl3pPr algn="l" rtl="0" eaLnBrk="0" fontAlgn="base" hangingPunct="0">
        <a:spcBef>
          <a:spcPct val="0"/>
        </a:spcBef>
        <a:spcAft>
          <a:spcPct val="0"/>
        </a:spcAft>
        <a:defRPr sz="3600" b="1">
          <a:solidFill>
            <a:schemeClr val="tx2"/>
          </a:solidFill>
          <a:latin typeface="Arial" charset="0"/>
          <a:ea typeface="Arial" charset="0"/>
          <a:cs typeface="Arial" charset="0"/>
        </a:defRPr>
      </a:lvl3pPr>
      <a:lvl4pPr algn="l" rtl="0" eaLnBrk="0" fontAlgn="base" hangingPunct="0">
        <a:spcBef>
          <a:spcPct val="0"/>
        </a:spcBef>
        <a:spcAft>
          <a:spcPct val="0"/>
        </a:spcAft>
        <a:defRPr sz="3600" b="1">
          <a:solidFill>
            <a:schemeClr val="tx2"/>
          </a:solidFill>
          <a:latin typeface="Arial" charset="0"/>
          <a:ea typeface="Arial" charset="0"/>
          <a:cs typeface="Arial" charset="0"/>
        </a:defRPr>
      </a:lvl4pPr>
      <a:lvl5pPr algn="l" rtl="0" eaLnBrk="0" fontAlgn="base" hangingPunct="0">
        <a:spcBef>
          <a:spcPct val="0"/>
        </a:spcBef>
        <a:spcAft>
          <a:spcPct val="0"/>
        </a:spcAft>
        <a:defRPr sz="3600" b="1">
          <a:solidFill>
            <a:schemeClr val="tx2"/>
          </a:solidFill>
          <a:latin typeface="Arial" charset="0"/>
          <a:ea typeface="Arial" charset="0"/>
          <a:cs typeface="Arial" charset="0"/>
        </a:defRPr>
      </a:lvl5pPr>
      <a:lvl6pPr marL="457200" algn="l" rtl="0" fontAlgn="base">
        <a:spcBef>
          <a:spcPct val="0"/>
        </a:spcBef>
        <a:spcAft>
          <a:spcPct val="0"/>
        </a:spcAft>
        <a:defRPr sz="3600" b="1">
          <a:solidFill>
            <a:schemeClr val="tx2"/>
          </a:solidFill>
          <a:latin typeface="Arial" charset="0"/>
          <a:cs typeface="Arial" charset="0"/>
        </a:defRPr>
      </a:lvl6pPr>
      <a:lvl7pPr marL="914400" algn="l" rtl="0" fontAlgn="base">
        <a:spcBef>
          <a:spcPct val="0"/>
        </a:spcBef>
        <a:spcAft>
          <a:spcPct val="0"/>
        </a:spcAft>
        <a:defRPr sz="3600" b="1">
          <a:solidFill>
            <a:schemeClr val="tx2"/>
          </a:solidFill>
          <a:latin typeface="Arial" charset="0"/>
          <a:cs typeface="Arial" charset="0"/>
        </a:defRPr>
      </a:lvl7pPr>
      <a:lvl8pPr marL="1371600" algn="l" rtl="0" fontAlgn="base">
        <a:spcBef>
          <a:spcPct val="0"/>
        </a:spcBef>
        <a:spcAft>
          <a:spcPct val="0"/>
        </a:spcAft>
        <a:defRPr sz="3600" b="1">
          <a:solidFill>
            <a:schemeClr val="tx2"/>
          </a:solidFill>
          <a:latin typeface="Arial" charset="0"/>
          <a:cs typeface="Arial" charset="0"/>
        </a:defRPr>
      </a:lvl8pPr>
      <a:lvl9pPr marL="1828800" algn="l" rtl="0" fontAlgn="base">
        <a:spcBef>
          <a:spcPct val="0"/>
        </a:spcBef>
        <a:spcAft>
          <a:spcPct val="0"/>
        </a:spcAft>
        <a:defRPr sz="3600" b="1">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3"/>
          <p:cNvSpPr>
            <a:spLocks noGrp="1" noChangeArrowheads="1"/>
          </p:cNvSpPr>
          <p:nvPr>
            <p:ph type="title"/>
          </p:nvPr>
        </p:nvSpPr>
        <p:spPr bwMode="auto">
          <a:xfrm>
            <a:off x="914400" y="1524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3315" name="Rectangle 4"/>
          <p:cNvSpPr>
            <a:spLocks noGrp="1" noChangeArrowheads="1"/>
          </p:cNvSpPr>
          <p:nvPr>
            <p:ph type="body" idx="1"/>
          </p:nvPr>
        </p:nvSpPr>
        <p:spPr bwMode="auto">
          <a:xfrm>
            <a:off x="914400" y="1447800"/>
            <a:ext cx="792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cs typeface="Arial" charset="0"/>
              </a:defRPr>
            </a:lvl1pPr>
          </a:lstStyle>
          <a:p>
            <a:fld id="{3FC69ADC-C0D9-C94C-AC97-BB2BC5A3CBF4}" type="slidenum">
              <a:rPr lang="en-GB"/>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cs typeface="+mn-cs"/>
              </a:defRPr>
            </a:lvl1pPr>
          </a:lstStyle>
          <a:p>
            <a:pPr>
              <a:defRPr/>
            </a:pPr>
            <a:endParaRPr lang="en-GB"/>
          </a:p>
        </p:txBody>
      </p:sp>
    </p:spTree>
  </p:cSld>
  <p:clrMap bg1="lt1" tx1="dk1" bg2="lt2" tx2="dk2" accent1="accent1" accent2="accent2" accent3="accent3" accent4="accent4" accent5="accent5" accent6="accent6" hlink="hlink" folHlink="folHlink"/>
  <p:sldLayoutIdLst>
    <p:sldLayoutId id="2147488715" r:id="rId1"/>
    <p:sldLayoutId id="2147488716" r:id="rId2"/>
    <p:sldLayoutId id="2147488717" r:id="rId3"/>
    <p:sldLayoutId id="2147488718" r:id="rId4"/>
    <p:sldLayoutId id="2147488719" r:id="rId5"/>
    <p:sldLayoutId id="2147488720" r:id="rId6"/>
    <p:sldLayoutId id="2147488721" r:id="rId7"/>
    <p:sldLayoutId id="2147488722" r:id="rId8"/>
    <p:sldLayoutId id="2147488723" r:id="rId9"/>
    <p:sldLayoutId id="2147488724" r:id="rId10"/>
    <p:sldLayoutId id="2147488725" r:id="rId11"/>
    <p:sldLayoutId id="2147488726" r:id="rId12"/>
  </p:sldLayoutIdLst>
  <p:hf sldNum="0" hdr="0" ftr="0" dt="0"/>
  <p:txStyles>
    <p:titleStyle>
      <a:lvl1pPr algn="l" rtl="0" eaLnBrk="0" fontAlgn="base" hangingPunct="0">
        <a:spcBef>
          <a:spcPct val="0"/>
        </a:spcBef>
        <a:spcAft>
          <a:spcPct val="0"/>
        </a:spcAft>
        <a:defRPr sz="3600" b="1">
          <a:solidFill>
            <a:schemeClr val="tx2"/>
          </a:solidFill>
          <a:latin typeface="+mj-lt"/>
          <a:ea typeface="ＭＳ Ｐゴシック" charset="0"/>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ＭＳ Ｐゴシック"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smtClean="0">
              <a:solidFill>
                <a:srgbClr val="000000"/>
              </a:solidFill>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smtClean="0">
              <a:solidFill>
                <a:srgbClr val="000000"/>
              </a:solidFill>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7152C212-8394-4E2C-B974-E4D30CFA89D8}" type="slidenum">
              <a:rPr lang="en-US" smtClean="0">
                <a:solidFill>
                  <a:srgbClr val="000000"/>
                </a:solidFill>
                <a:latin typeface="Arial" charset="0"/>
                <a:ea typeface="+mn-ea"/>
                <a:cs typeface="+mn-cs"/>
              </a:rPr>
              <a:pPr eaLnBrk="1" hangingPunct="1"/>
              <a:t>‹#›</a:t>
            </a:fld>
            <a:endParaRPr lang="en-US" smtClean="0">
              <a:solidFill>
                <a:srgbClr val="000000"/>
              </a:solidFill>
              <a:latin typeface="Arial" charset="0"/>
              <a:ea typeface="+mn-ea"/>
              <a:cs typeface="+mn-cs"/>
            </a:endParaRPr>
          </a:p>
        </p:txBody>
      </p:sp>
    </p:spTree>
  </p:cSld>
  <p:clrMap bg1="lt1" tx1="dk1" bg2="lt2" tx2="dk2" accent1="accent1" accent2="accent2" accent3="accent3" accent4="accent4" accent5="accent5" accent6="accent6" hlink="hlink" folHlink="folHlink"/>
  <p:sldLayoutIdLst>
    <p:sldLayoutId id="2147488765" r:id="rId1"/>
    <p:sldLayoutId id="2147488766" r:id="rId2"/>
    <p:sldLayoutId id="2147488767" r:id="rId3"/>
    <p:sldLayoutId id="2147488768" r:id="rId4"/>
    <p:sldLayoutId id="2147488769" r:id="rId5"/>
    <p:sldLayoutId id="2147488770" r:id="rId6"/>
    <p:sldLayoutId id="2147488771" r:id="rId7"/>
    <p:sldLayoutId id="2147488772" r:id="rId8"/>
    <p:sldLayoutId id="2147488773" r:id="rId9"/>
    <p:sldLayoutId id="2147488774" r:id="rId10"/>
    <p:sldLayoutId id="2147488775" r:id="rId11"/>
    <p:sldLayoutId id="2147488776" r:id="rId12"/>
    <p:sldLayoutId id="2147488777"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9938" name="Rectangle 3"/>
          <p:cNvSpPr>
            <a:spLocks noGrp="1" noChangeArrowheads="1"/>
          </p:cNvSpPr>
          <p:nvPr>
            <p:ph type="title"/>
          </p:nvPr>
        </p:nvSpPr>
        <p:spPr bwMode="auto">
          <a:xfrm>
            <a:off x="914400" y="1524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9939" name="Rectangle 4"/>
          <p:cNvSpPr>
            <a:spLocks noGrp="1" noChangeArrowheads="1"/>
          </p:cNvSpPr>
          <p:nvPr>
            <p:ph type="body" idx="1"/>
          </p:nvPr>
        </p:nvSpPr>
        <p:spPr bwMode="auto">
          <a:xfrm>
            <a:off x="914400" y="1447800"/>
            <a:ext cx="792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cs typeface="Arial" charset="0"/>
              </a:defRPr>
            </a:lvl1pPr>
          </a:lstStyle>
          <a:p>
            <a:fld id="{24524B4B-F5B5-F149-B1CD-3FD680CEBF30}" type="slidenum">
              <a:rPr lang="en-GB"/>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ea typeface="ＭＳ Ｐゴシック" pitchFamily="34" charset="-128"/>
                <a:cs typeface="+mn-cs"/>
              </a:defRPr>
            </a:lvl1pPr>
          </a:lstStyle>
          <a:p>
            <a:pPr>
              <a:defRPr/>
            </a:pPr>
            <a:endParaRPr lang="en-GB"/>
          </a:p>
        </p:txBody>
      </p:sp>
    </p:spTree>
  </p:cSld>
  <p:clrMap bg1="lt1" tx1="dk1" bg2="lt2" tx2="dk2" accent1="accent1" accent2="accent2" accent3="accent3" accent4="accent4" accent5="accent5" accent6="accent6" hlink="hlink" folHlink="folHlink"/>
  <p:sldLayoutIdLst>
    <p:sldLayoutId id="2147488192" r:id="rId1"/>
    <p:sldLayoutId id="2147488193" r:id="rId2"/>
    <p:sldLayoutId id="2147488194" r:id="rId3"/>
    <p:sldLayoutId id="2147488195" r:id="rId4"/>
    <p:sldLayoutId id="2147488196" r:id="rId5"/>
    <p:sldLayoutId id="2147488197" r:id="rId6"/>
    <p:sldLayoutId id="2147488198" r:id="rId7"/>
    <p:sldLayoutId id="2147488199" r:id="rId8"/>
    <p:sldLayoutId id="2147488200" r:id="rId9"/>
    <p:sldLayoutId id="2147488201" r:id="rId10"/>
    <p:sldLayoutId id="2147488202" r:id="rId11"/>
    <p:sldLayoutId id="2147488203" r:id="rId12"/>
  </p:sldLayoutIdLst>
  <p:hf sldNum="0" hdr="0" ftr="0" dt="0"/>
  <p:txStyles>
    <p:titleStyle>
      <a:lvl1pPr algn="l" rtl="0" eaLnBrk="0" fontAlgn="base" hangingPunct="0">
        <a:spcBef>
          <a:spcPct val="0"/>
        </a:spcBef>
        <a:spcAft>
          <a:spcPct val="0"/>
        </a:spcAft>
        <a:defRPr sz="3600" b="1">
          <a:solidFill>
            <a:schemeClr val="tx2"/>
          </a:solidFill>
          <a:latin typeface="+mj-lt"/>
          <a:ea typeface="ＭＳ Ｐゴシック" charset="0"/>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ＭＳ Ｐゴシック"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3"/>
          <p:cNvSpPr>
            <a:spLocks noGrp="1" noChangeArrowheads="1"/>
          </p:cNvSpPr>
          <p:nvPr>
            <p:ph type="title"/>
          </p:nvPr>
        </p:nvSpPr>
        <p:spPr bwMode="auto">
          <a:xfrm>
            <a:off x="914400" y="1524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3315" name="Rectangle 4"/>
          <p:cNvSpPr>
            <a:spLocks noGrp="1" noChangeArrowheads="1"/>
          </p:cNvSpPr>
          <p:nvPr>
            <p:ph type="body" idx="1"/>
          </p:nvPr>
        </p:nvSpPr>
        <p:spPr bwMode="auto">
          <a:xfrm>
            <a:off x="914400" y="1447800"/>
            <a:ext cx="792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cs typeface="Arial" charset="0"/>
              </a:defRPr>
            </a:lvl1pPr>
          </a:lstStyle>
          <a:p>
            <a:fld id="{3FC69ADC-C0D9-C94C-AC97-BB2BC5A3CBF4}" type="slidenum">
              <a:rPr lang="en-GB"/>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cs typeface="+mn-cs"/>
              </a:defRPr>
            </a:lvl1pPr>
          </a:lstStyle>
          <a:p>
            <a:pPr>
              <a:defRPr/>
            </a:pPr>
            <a:endParaRPr lang="en-GB"/>
          </a:p>
        </p:txBody>
      </p:sp>
    </p:spTree>
  </p:cSld>
  <p:clrMap bg1="lt1" tx1="dk1" bg2="lt2" tx2="dk2" accent1="accent1" accent2="accent2" accent3="accent3" accent4="accent4" accent5="accent5" accent6="accent6" hlink="hlink" folHlink="folHlink"/>
  <p:sldLayoutIdLst>
    <p:sldLayoutId id="2147488842" r:id="rId1"/>
    <p:sldLayoutId id="2147488843" r:id="rId2"/>
    <p:sldLayoutId id="2147488844" r:id="rId3"/>
    <p:sldLayoutId id="2147488845" r:id="rId4"/>
    <p:sldLayoutId id="2147488846" r:id="rId5"/>
    <p:sldLayoutId id="2147488847" r:id="rId6"/>
    <p:sldLayoutId id="2147488848" r:id="rId7"/>
    <p:sldLayoutId id="2147488849" r:id="rId8"/>
    <p:sldLayoutId id="2147488850" r:id="rId9"/>
    <p:sldLayoutId id="2147488851" r:id="rId10"/>
    <p:sldLayoutId id="2147488852" r:id="rId11"/>
    <p:sldLayoutId id="2147488853" r:id="rId12"/>
  </p:sldLayoutIdLst>
  <p:hf sldNum="0" hdr="0" ftr="0" dt="0"/>
  <p:txStyles>
    <p:titleStyle>
      <a:lvl1pPr algn="l" rtl="0" eaLnBrk="0" fontAlgn="base" hangingPunct="0">
        <a:spcBef>
          <a:spcPct val="0"/>
        </a:spcBef>
        <a:spcAft>
          <a:spcPct val="0"/>
        </a:spcAft>
        <a:defRPr sz="3600" b="1">
          <a:solidFill>
            <a:schemeClr val="tx2"/>
          </a:solidFill>
          <a:latin typeface="+mj-lt"/>
          <a:ea typeface="ＭＳ Ｐゴシック" charset="0"/>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ＭＳ Ｐゴシック"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3"/>
          <p:cNvSpPr>
            <a:spLocks noGrp="1" noChangeArrowheads="1"/>
          </p:cNvSpPr>
          <p:nvPr>
            <p:ph type="title"/>
          </p:nvPr>
        </p:nvSpPr>
        <p:spPr bwMode="auto">
          <a:xfrm>
            <a:off x="914400" y="1524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3315" name="Rectangle 4"/>
          <p:cNvSpPr>
            <a:spLocks noGrp="1" noChangeArrowheads="1"/>
          </p:cNvSpPr>
          <p:nvPr>
            <p:ph type="body" idx="1"/>
          </p:nvPr>
        </p:nvSpPr>
        <p:spPr bwMode="auto">
          <a:xfrm>
            <a:off x="914400" y="1447800"/>
            <a:ext cx="792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cs typeface="Arial" charset="0"/>
              </a:defRPr>
            </a:lvl1pPr>
          </a:lstStyle>
          <a:p>
            <a:fld id="{3FC69ADC-C0D9-C94C-AC97-BB2BC5A3CBF4}" type="slidenum">
              <a:rPr lang="en-GB"/>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cs typeface="+mn-cs"/>
              </a:defRPr>
            </a:lvl1pPr>
          </a:lstStyle>
          <a:p>
            <a:pPr>
              <a:defRPr/>
            </a:pPr>
            <a:endParaRPr lang="en-GB">
              <a:cs typeface="Arial"/>
            </a:endParaRPr>
          </a:p>
        </p:txBody>
      </p:sp>
    </p:spTree>
    <p:extLst>
      <p:ext uri="{BB962C8B-B14F-4D97-AF65-F5344CB8AC3E}">
        <p14:creationId xmlns:p14="http://schemas.microsoft.com/office/powerpoint/2010/main" val="239171880"/>
      </p:ext>
    </p:extLst>
  </p:cSld>
  <p:clrMap bg1="lt1" tx1="dk1" bg2="lt2" tx2="dk2" accent1="accent1" accent2="accent2" accent3="accent3" accent4="accent4" accent5="accent5" accent6="accent6" hlink="hlink" folHlink="folHlink"/>
  <p:sldLayoutIdLst>
    <p:sldLayoutId id="2147488859" r:id="rId1"/>
    <p:sldLayoutId id="2147488860" r:id="rId2"/>
    <p:sldLayoutId id="2147488861" r:id="rId3"/>
    <p:sldLayoutId id="2147488862" r:id="rId4"/>
    <p:sldLayoutId id="2147488863" r:id="rId5"/>
    <p:sldLayoutId id="2147488864" r:id="rId6"/>
    <p:sldLayoutId id="2147488865" r:id="rId7"/>
    <p:sldLayoutId id="2147488866" r:id="rId8"/>
    <p:sldLayoutId id="2147488867" r:id="rId9"/>
    <p:sldLayoutId id="2147488868" r:id="rId10"/>
    <p:sldLayoutId id="2147488869" r:id="rId11"/>
    <p:sldLayoutId id="2147488870" r:id="rId12"/>
    <p:sldLayoutId id="2147488871" r:id="rId13"/>
    <p:sldLayoutId id="2147488872" r:id="rId14"/>
    <p:sldLayoutId id="2147488873" r:id="rId15"/>
  </p:sldLayoutIdLst>
  <p:hf sldNum="0" hdr="0" ftr="0" dt="0"/>
  <p:txStyles>
    <p:titleStyle>
      <a:lvl1pPr algn="l" rtl="0" eaLnBrk="0" fontAlgn="base" hangingPunct="0">
        <a:spcBef>
          <a:spcPct val="0"/>
        </a:spcBef>
        <a:spcAft>
          <a:spcPct val="0"/>
        </a:spcAft>
        <a:defRPr sz="3600" b="1">
          <a:solidFill>
            <a:schemeClr val="tx2"/>
          </a:solidFill>
          <a:latin typeface="+mj-lt"/>
          <a:ea typeface="ＭＳ Ｐゴシック" charset="0"/>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ＭＳ Ｐゴシック"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3"/>
          <p:cNvSpPr>
            <a:spLocks noGrp="1" noChangeArrowheads="1"/>
          </p:cNvSpPr>
          <p:nvPr>
            <p:ph type="title"/>
          </p:nvPr>
        </p:nvSpPr>
        <p:spPr bwMode="auto">
          <a:xfrm>
            <a:off x="914400" y="1524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3315" name="Rectangle 4"/>
          <p:cNvSpPr>
            <a:spLocks noGrp="1" noChangeArrowheads="1"/>
          </p:cNvSpPr>
          <p:nvPr>
            <p:ph type="body" idx="1"/>
          </p:nvPr>
        </p:nvSpPr>
        <p:spPr bwMode="auto">
          <a:xfrm>
            <a:off x="914400" y="1447800"/>
            <a:ext cx="792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cs typeface="Arial" charset="0"/>
              </a:defRPr>
            </a:lvl1pPr>
          </a:lstStyle>
          <a:p>
            <a:fld id="{3FC69ADC-C0D9-C94C-AC97-BB2BC5A3CBF4}" type="slidenum">
              <a:rPr lang="en-GB"/>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cs typeface="+mn-cs"/>
              </a:defRPr>
            </a:lvl1pPr>
          </a:lstStyle>
          <a:p>
            <a:pPr>
              <a:defRPr/>
            </a:pPr>
            <a:endParaRPr lang="en-GB">
              <a:cs typeface="Arial"/>
            </a:endParaRPr>
          </a:p>
        </p:txBody>
      </p:sp>
    </p:spTree>
    <p:extLst>
      <p:ext uri="{BB962C8B-B14F-4D97-AF65-F5344CB8AC3E}">
        <p14:creationId xmlns:p14="http://schemas.microsoft.com/office/powerpoint/2010/main" val="1641354169"/>
      </p:ext>
    </p:extLst>
  </p:cSld>
  <p:clrMap bg1="lt1" tx1="dk1" bg2="lt2" tx2="dk2" accent1="accent1" accent2="accent2" accent3="accent3" accent4="accent4" accent5="accent5" accent6="accent6" hlink="hlink" folHlink="folHlink"/>
  <p:sldLayoutIdLst>
    <p:sldLayoutId id="2147488875" r:id="rId1"/>
    <p:sldLayoutId id="2147488876" r:id="rId2"/>
    <p:sldLayoutId id="2147488877" r:id="rId3"/>
    <p:sldLayoutId id="2147488878" r:id="rId4"/>
    <p:sldLayoutId id="2147488879" r:id="rId5"/>
    <p:sldLayoutId id="2147488880" r:id="rId6"/>
    <p:sldLayoutId id="2147488881" r:id="rId7"/>
    <p:sldLayoutId id="2147488882" r:id="rId8"/>
    <p:sldLayoutId id="2147488883" r:id="rId9"/>
    <p:sldLayoutId id="2147488884" r:id="rId10"/>
    <p:sldLayoutId id="2147488885" r:id="rId11"/>
    <p:sldLayoutId id="2147488886" r:id="rId12"/>
    <p:sldLayoutId id="2147488887" r:id="rId13"/>
    <p:sldLayoutId id="2147488888" r:id="rId14"/>
    <p:sldLayoutId id="2147488889" r:id="rId15"/>
  </p:sldLayoutIdLst>
  <p:hf sldNum="0" hdr="0" ftr="0" dt="0"/>
  <p:txStyles>
    <p:titleStyle>
      <a:lvl1pPr algn="l" rtl="0" eaLnBrk="0" fontAlgn="base" hangingPunct="0">
        <a:spcBef>
          <a:spcPct val="0"/>
        </a:spcBef>
        <a:spcAft>
          <a:spcPct val="0"/>
        </a:spcAft>
        <a:defRPr sz="3600" b="1">
          <a:solidFill>
            <a:schemeClr val="tx2"/>
          </a:solidFill>
          <a:latin typeface="+mj-lt"/>
          <a:ea typeface="ＭＳ Ｐゴシック" charset="0"/>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ＭＳ Ｐゴシック"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138" name="Rectangle 3"/>
          <p:cNvSpPr>
            <a:spLocks noGrp="1" noChangeArrowheads="1"/>
          </p:cNvSpPr>
          <p:nvPr>
            <p:ph type="title"/>
          </p:nvPr>
        </p:nvSpPr>
        <p:spPr bwMode="auto">
          <a:xfrm>
            <a:off x="914400" y="152400"/>
            <a:ext cx="7924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91139" name="Rectangle 4"/>
          <p:cNvSpPr>
            <a:spLocks noGrp="1" noChangeArrowheads="1"/>
          </p:cNvSpPr>
          <p:nvPr>
            <p:ph type="body" idx="1"/>
          </p:nvPr>
        </p:nvSpPr>
        <p:spPr bwMode="auto">
          <a:xfrm>
            <a:off x="914400" y="1447800"/>
            <a:ext cx="79248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defRPr>
            </a:lvl1pPr>
          </a:lstStyle>
          <a:p>
            <a:fld id="{85FB24BD-B8E8-4E03-A88C-FFA407E83986}" type="slidenum">
              <a:rPr lang="en-GB" smtClean="0">
                <a:ea typeface="ＭＳ Ｐゴシック" charset="-128"/>
                <a:cs typeface="Arial"/>
              </a:rPr>
              <a:pPr/>
              <a:t>‹#›</a:t>
            </a:fld>
            <a:endParaRPr lang="en-GB" smtClean="0">
              <a:ea typeface="ＭＳ Ｐゴシック" charset="-128"/>
              <a:cs typeface="Arial"/>
            </a:endParaRPr>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ea typeface="ＭＳ Ｐゴシック" pitchFamily="34" charset="-128"/>
                <a:cs typeface="+mn-cs"/>
              </a:defRPr>
            </a:lvl1pPr>
          </a:lstStyle>
          <a:p>
            <a:pPr>
              <a:defRPr/>
            </a:pPr>
            <a:endParaRPr lang="en-GB">
              <a:cs typeface="Arial"/>
            </a:endParaRPr>
          </a:p>
        </p:txBody>
      </p:sp>
    </p:spTree>
    <p:extLst>
      <p:ext uri="{BB962C8B-B14F-4D97-AF65-F5344CB8AC3E}">
        <p14:creationId xmlns:p14="http://schemas.microsoft.com/office/powerpoint/2010/main" val="3864450229"/>
      </p:ext>
    </p:extLst>
  </p:cSld>
  <p:clrMap bg1="lt1" tx1="dk1" bg2="lt2" tx2="dk2" accent1="accent1" accent2="accent2" accent3="accent3" accent4="accent4" accent5="accent5" accent6="accent6" hlink="hlink" folHlink="folHlink"/>
  <p:sldLayoutIdLst>
    <p:sldLayoutId id="2147488891" r:id="rId1"/>
    <p:sldLayoutId id="2147488892" r:id="rId2"/>
  </p:sldLayoutIdLst>
  <p:hf sldNum="0" hdr="0" ftr="0" dt="0"/>
  <p:txStyles>
    <p:titleStyle>
      <a:lvl1pPr algn="l" rtl="0" eaLnBrk="0" fontAlgn="base" hangingPunct="0">
        <a:spcBef>
          <a:spcPct val="0"/>
        </a:spcBef>
        <a:spcAft>
          <a:spcPct val="0"/>
        </a:spcAft>
        <a:defRPr sz="3600" b="1">
          <a:solidFill>
            <a:schemeClr val="tx2"/>
          </a:solidFill>
          <a:latin typeface="+mj-lt"/>
          <a:ea typeface="Arial" charset="0"/>
          <a:cs typeface="+mj-cs"/>
        </a:defRPr>
      </a:lvl1pPr>
      <a:lvl2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Arial"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3"/>
          <p:cNvSpPr>
            <a:spLocks noGrp="1" noChangeArrowheads="1"/>
          </p:cNvSpPr>
          <p:nvPr>
            <p:ph type="title"/>
          </p:nvPr>
        </p:nvSpPr>
        <p:spPr bwMode="auto">
          <a:xfrm>
            <a:off x="914400" y="1524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3315" name="Rectangle 4"/>
          <p:cNvSpPr>
            <a:spLocks noGrp="1" noChangeArrowheads="1"/>
          </p:cNvSpPr>
          <p:nvPr>
            <p:ph type="body" idx="1"/>
          </p:nvPr>
        </p:nvSpPr>
        <p:spPr bwMode="auto">
          <a:xfrm>
            <a:off x="914400" y="1447800"/>
            <a:ext cx="792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cs typeface="Arial" charset="0"/>
              </a:defRPr>
            </a:lvl1pPr>
          </a:lstStyle>
          <a:p>
            <a:fld id="{3FC69ADC-C0D9-C94C-AC97-BB2BC5A3CBF4}" type="slidenum">
              <a:rPr lang="en-GB"/>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cs typeface="+mn-cs"/>
              </a:defRPr>
            </a:lvl1pPr>
          </a:lstStyle>
          <a:p>
            <a:pPr>
              <a:defRPr/>
            </a:pPr>
            <a:endParaRPr lang="en-GB">
              <a:cs typeface="Arial"/>
            </a:endParaRPr>
          </a:p>
        </p:txBody>
      </p:sp>
    </p:spTree>
    <p:extLst>
      <p:ext uri="{BB962C8B-B14F-4D97-AF65-F5344CB8AC3E}">
        <p14:creationId xmlns:p14="http://schemas.microsoft.com/office/powerpoint/2010/main" val="2568802067"/>
      </p:ext>
    </p:extLst>
  </p:cSld>
  <p:clrMap bg1="lt1" tx1="dk1" bg2="lt2" tx2="dk2" accent1="accent1" accent2="accent2" accent3="accent3" accent4="accent4" accent5="accent5" accent6="accent6" hlink="hlink" folHlink="folHlink"/>
  <p:sldLayoutIdLst>
    <p:sldLayoutId id="2147488894" r:id="rId1"/>
    <p:sldLayoutId id="2147488895" r:id="rId2"/>
    <p:sldLayoutId id="2147488896" r:id="rId3"/>
    <p:sldLayoutId id="2147488897" r:id="rId4"/>
    <p:sldLayoutId id="2147488898" r:id="rId5"/>
    <p:sldLayoutId id="2147488899" r:id="rId6"/>
    <p:sldLayoutId id="2147488900" r:id="rId7"/>
    <p:sldLayoutId id="2147488901" r:id="rId8"/>
    <p:sldLayoutId id="2147488902" r:id="rId9"/>
    <p:sldLayoutId id="2147488903" r:id="rId10"/>
    <p:sldLayoutId id="2147488904" r:id="rId11"/>
    <p:sldLayoutId id="2147488905" r:id="rId12"/>
  </p:sldLayoutIdLst>
  <p:hf sldNum="0" hdr="0" ftr="0" dt="0"/>
  <p:txStyles>
    <p:titleStyle>
      <a:lvl1pPr algn="l" rtl="0" eaLnBrk="0" fontAlgn="base" hangingPunct="0">
        <a:spcBef>
          <a:spcPct val="0"/>
        </a:spcBef>
        <a:spcAft>
          <a:spcPct val="0"/>
        </a:spcAft>
        <a:defRPr sz="3600" b="1">
          <a:solidFill>
            <a:schemeClr val="tx2"/>
          </a:solidFill>
          <a:latin typeface="+mj-lt"/>
          <a:ea typeface="ＭＳ Ｐゴシック" charset="0"/>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ＭＳ Ｐゴシック"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BCCAE605-AF20-4888-A64C-5863206CDC9C}" type="datetimeFigureOut">
              <a:rPr lang="en-US" smtClean="0">
                <a:solidFill>
                  <a:prstClr val="black">
                    <a:tint val="75000"/>
                  </a:prstClr>
                </a:solidFill>
                <a:latin typeface="Calibri"/>
              </a:rPr>
              <a:pPr eaLnBrk="1" fontAlgn="auto" hangingPunct="1">
                <a:spcBef>
                  <a:spcPts val="0"/>
                </a:spcBef>
                <a:spcAft>
                  <a:spcPts val="0"/>
                </a:spcAft>
              </a:pPr>
              <a:t>1/23/14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E4C6DAC2-8F1C-46A0-B438-17A89DB57BD4}"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53374730"/>
      </p:ext>
    </p:extLst>
  </p:cSld>
  <p:clrMap bg1="lt1" tx1="dk1" bg2="lt2" tx2="dk2" accent1="accent1" accent2="accent2" accent3="accent3" accent4="accent4" accent5="accent5" accent6="accent6" hlink="hlink" folHlink="folHlink"/>
  <p:sldLayoutIdLst>
    <p:sldLayoutId id="2147488907" r:id="rId1"/>
    <p:sldLayoutId id="2147488908" r:id="rId2"/>
    <p:sldLayoutId id="2147488909"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solidFill>
                <a:srgbClr val="000000"/>
              </a:solidFill>
              <a:latin typeface="Time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solidFill>
                <a:srgbClr val="000000"/>
              </a:solidFill>
              <a:latin typeface="Time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5A0AF45-46BD-4E1F-952B-0D6F82810A4D}" type="slidenum">
              <a:rPr lang="en-US">
                <a:solidFill>
                  <a:srgbClr val="000000"/>
                </a:solidFill>
                <a:latin typeface="Times"/>
                <a:ea typeface="ＭＳ Ｐゴシック" charset="-128"/>
              </a:rPr>
              <a:pPr/>
              <a:t>‹#›</a:t>
            </a:fld>
            <a:endParaRPr lang="en-US">
              <a:solidFill>
                <a:srgbClr val="000000"/>
              </a:solidFill>
              <a:latin typeface="Times"/>
              <a:ea typeface="ＭＳ Ｐゴシック" charset="-128"/>
            </a:endParaRPr>
          </a:p>
        </p:txBody>
      </p:sp>
      <p:pic>
        <p:nvPicPr>
          <p:cNvPr id="1031" name="Picture 8"/>
          <p:cNvPicPr>
            <a:picLocks noChangeAspect="1" noChangeArrowheads="1"/>
          </p:cNvPicPr>
          <p:nvPr/>
        </p:nvPicPr>
        <p:blipFill>
          <a:blip r:embed="rId13" cstate="print"/>
          <a:srcRect/>
          <a:stretch>
            <a:fillRect/>
          </a:stretch>
        </p:blipFill>
        <p:spPr bwMode="auto">
          <a:xfrm>
            <a:off x="0" y="0"/>
            <a:ext cx="9145588" cy="6859588"/>
          </a:xfrm>
          <a:prstGeom prst="rect">
            <a:avLst/>
          </a:prstGeom>
          <a:noFill/>
          <a:ln w="9525">
            <a:noFill/>
            <a:miter lim="800000"/>
            <a:headEnd/>
            <a:tailEnd/>
          </a:ln>
        </p:spPr>
      </p:pic>
    </p:spTree>
    <p:extLst>
      <p:ext uri="{BB962C8B-B14F-4D97-AF65-F5344CB8AC3E}">
        <p14:creationId xmlns:p14="http://schemas.microsoft.com/office/powerpoint/2010/main" val="2536836026"/>
      </p:ext>
    </p:extLst>
  </p:cSld>
  <p:clrMap bg1="lt1" tx1="dk1" bg2="lt2" tx2="dk2" accent1="accent1" accent2="accent2" accent3="accent3" accent4="accent4" accent5="accent5" accent6="accent6" hlink="hlink" folHlink="folHlink"/>
  <p:sldLayoutIdLst>
    <p:sldLayoutId id="2147488911" r:id="rId1"/>
    <p:sldLayoutId id="2147488912" r:id="rId2"/>
    <p:sldLayoutId id="2147488913" r:id="rId3"/>
    <p:sldLayoutId id="2147488914" r:id="rId4"/>
    <p:sldLayoutId id="2147488915" r:id="rId5"/>
    <p:sldLayoutId id="2147488916" r:id="rId6"/>
    <p:sldLayoutId id="2147488917" r:id="rId7"/>
    <p:sldLayoutId id="2147488918" r:id="rId8"/>
    <p:sldLayoutId id="2147488919" r:id="rId9"/>
    <p:sldLayoutId id="2147488920" r:id="rId10"/>
    <p:sldLayoutId id="214748892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pitchFamily="34"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3"/>
          <p:cNvSpPr>
            <a:spLocks noGrp="1" noChangeArrowheads="1"/>
          </p:cNvSpPr>
          <p:nvPr>
            <p:ph type="title"/>
          </p:nvPr>
        </p:nvSpPr>
        <p:spPr bwMode="auto">
          <a:xfrm>
            <a:off x="914400" y="1524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3315" name="Rectangle 4"/>
          <p:cNvSpPr>
            <a:spLocks noGrp="1" noChangeArrowheads="1"/>
          </p:cNvSpPr>
          <p:nvPr>
            <p:ph type="body" idx="1"/>
          </p:nvPr>
        </p:nvSpPr>
        <p:spPr bwMode="auto">
          <a:xfrm>
            <a:off x="914400" y="1447800"/>
            <a:ext cx="792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cs typeface="Arial" charset="0"/>
              </a:defRPr>
            </a:lvl1pPr>
          </a:lstStyle>
          <a:p>
            <a:fld id="{3FC69ADC-C0D9-C94C-AC97-BB2BC5A3CBF4}" type="slidenum">
              <a:rPr lang="en-GB"/>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cs typeface="+mn-cs"/>
              </a:defRPr>
            </a:lvl1pPr>
          </a:lstStyle>
          <a:p>
            <a:pPr>
              <a:defRPr/>
            </a:pPr>
            <a:endParaRPr lang="en-GB">
              <a:cs typeface="Arial"/>
            </a:endParaRPr>
          </a:p>
        </p:txBody>
      </p:sp>
    </p:spTree>
    <p:extLst>
      <p:ext uri="{BB962C8B-B14F-4D97-AF65-F5344CB8AC3E}">
        <p14:creationId xmlns:p14="http://schemas.microsoft.com/office/powerpoint/2010/main" val="1169374263"/>
      </p:ext>
    </p:extLst>
  </p:cSld>
  <p:clrMap bg1="lt1" tx1="dk1" bg2="lt2" tx2="dk2" accent1="accent1" accent2="accent2" accent3="accent3" accent4="accent4" accent5="accent5" accent6="accent6" hlink="hlink" folHlink="folHlink"/>
  <p:sldLayoutIdLst>
    <p:sldLayoutId id="2147488923" r:id="rId1"/>
    <p:sldLayoutId id="2147488924" r:id="rId2"/>
    <p:sldLayoutId id="2147488925" r:id="rId3"/>
    <p:sldLayoutId id="2147488926" r:id="rId4"/>
    <p:sldLayoutId id="2147488927" r:id="rId5"/>
    <p:sldLayoutId id="2147488928" r:id="rId6"/>
    <p:sldLayoutId id="2147488929" r:id="rId7"/>
    <p:sldLayoutId id="2147488930" r:id="rId8"/>
    <p:sldLayoutId id="2147488931" r:id="rId9"/>
    <p:sldLayoutId id="2147488932" r:id="rId10"/>
    <p:sldLayoutId id="2147488933" r:id="rId11"/>
    <p:sldLayoutId id="2147488934" r:id="rId12"/>
  </p:sldLayoutIdLst>
  <p:hf sldNum="0" hdr="0" ftr="0" dt="0"/>
  <p:txStyles>
    <p:titleStyle>
      <a:lvl1pPr algn="l" rtl="0" eaLnBrk="0" fontAlgn="base" hangingPunct="0">
        <a:spcBef>
          <a:spcPct val="0"/>
        </a:spcBef>
        <a:spcAft>
          <a:spcPct val="0"/>
        </a:spcAft>
        <a:defRPr sz="3600" b="1">
          <a:solidFill>
            <a:schemeClr val="tx2"/>
          </a:solidFill>
          <a:latin typeface="+mj-lt"/>
          <a:ea typeface="ＭＳ Ｐゴシック" charset="0"/>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ＭＳ Ｐゴシック"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29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mn-ea"/>
                <a:cs typeface="Times New Roman" pitchFamily="18" charset="0"/>
              </a:defRPr>
            </a:lvl1pPr>
          </a:lstStyle>
          <a:p>
            <a:pPr>
              <a:defRPr/>
            </a:pPr>
            <a:r>
              <a:rPr lang="en-US">
                <a:latin typeface="Times New Roman"/>
              </a:rPr>
              <a:t>February 24, 2005</a:t>
            </a:r>
          </a:p>
        </p:txBody>
      </p:sp>
      <p:sp>
        <p:nvSpPr>
          <p:cNvPr id="2129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mn-ea"/>
                <a:cs typeface="Times New Roman" pitchFamily="18" charset="0"/>
              </a:defRPr>
            </a:lvl1pPr>
          </a:lstStyle>
          <a:p>
            <a:pPr>
              <a:defRPr/>
            </a:pPr>
            <a:r>
              <a:rPr lang="en-US">
                <a:latin typeface="Times New Roman"/>
              </a:rPr>
              <a:t>World Meteorological Organization</a:t>
            </a:r>
          </a:p>
        </p:txBody>
      </p:sp>
      <p:sp>
        <p:nvSpPr>
          <p:cNvPr id="2129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fld id="{3C05F064-CE21-1E44-BA3F-54D9F3FAE566}" type="slidenum">
              <a:rPr lang="en-US" smtClean="0"/>
              <a:pPr/>
              <a:t>‹#›</a:t>
            </a:fld>
            <a:endParaRPr lang="en-US" smtClean="0"/>
          </a:p>
        </p:txBody>
      </p:sp>
    </p:spTree>
    <p:extLst>
      <p:ext uri="{BB962C8B-B14F-4D97-AF65-F5344CB8AC3E}">
        <p14:creationId xmlns:p14="http://schemas.microsoft.com/office/powerpoint/2010/main" val="2842500796"/>
      </p:ext>
    </p:extLst>
  </p:cSld>
  <p:clrMap bg1="lt1" tx1="dk1" bg2="lt2" tx2="dk2" accent1="accent1" accent2="accent2" accent3="accent3" accent4="accent4" accent5="accent5" accent6="accent6" hlink="hlink" folHlink="folHlink"/>
  <p:sldLayoutIdLst>
    <p:sldLayoutId id="2147488936" r:id="rId1"/>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3438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p:cNvSpPr>
            <a:spLocks noGrp="1" noChangeArrowheads="1"/>
          </p:cNvSpPr>
          <p:nvPr>
            <p:ph type="title"/>
          </p:nvPr>
        </p:nvSpPr>
        <p:spPr bwMode="auto">
          <a:xfrm>
            <a:off x="914400" y="1524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53252" name="Rectangle 4"/>
          <p:cNvSpPr>
            <a:spLocks noGrp="1" noChangeArrowheads="1"/>
          </p:cNvSpPr>
          <p:nvPr>
            <p:ph type="body" idx="1"/>
          </p:nvPr>
        </p:nvSpPr>
        <p:spPr bwMode="auto">
          <a:xfrm>
            <a:off x="914400" y="1447800"/>
            <a:ext cx="792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cs typeface="Arial" charset="0"/>
              </a:defRPr>
            </a:lvl1pPr>
          </a:lstStyle>
          <a:p>
            <a:fld id="{79C9902C-ABDF-2B46-91D9-5B05FB5E0785}" type="slidenum">
              <a:rPr lang="en-GB"/>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ea typeface="ＭＳ Ｐゴシック" pitchFamily="34" charset="-128"/>
                <a:cs typeface="+mn-cs"/>
              </a:defRPr>
            </a:lvl1pPr>
          </a:lstStyle>
          <a:p>
            <a:pPr>
              <a:defRPr/>
            </a:pPr>
            <a:r>
              <a:rPr lang="en-GB"/>
              <a:t>World Meteorological Organization</a:t>
            </a:r>
          </a:p>
        </p:txBody>
      </p:sp>
    </p:spTree>
  </p:cSld>
  <p:clrMap bg1="lt1" tx1="dk1" bg2="lt2" tx2="dk2" accent1="accent1" accent2="accent2" accent3="accent3" accent4="accent4" accent5="accent5" accent6="accent6" hlink="hlink" folHlink="folHlink"/>
  <p:sldLayoutIdLst>
    <p:sldLayoutId id="2147488204" r:id="rId1"/>
    <p:sldLayoutId id="2147488205" r:id="rId2"/>
    <p:sldLayoutId id="2147488206" r:id="rId3"/>
    <p:sldLayoutId id="2147488207" r:id="rId4"/>
    <p:sldLayoutId id="2147488208" r:id="rId5"/>
    <p:sldLayoutId id="2147488209" r:id="rId6"/>
    <p:sldLayoutId id="2147488210" r:id="rId7"/>
    <p:sldLayoutId id="2147488211" r:id="rId8"/>
    <p:sldLayoutId id="2147488212" r:id="rId9"/>
    <p:sldLayoutId id="2147488213" r:id="rId10"/>
    <p:sldLayoutId id="2147488214" r:id="rId11"/>
    <p:sldLayoutId id="2147488215" r:id="rId12"/>
  </p:sldLayoutIdLst>
  <p:hf sldNum="0" hdr="0" ftr="0" dt="0"/>
  <p:txStyles>
    <p:titleStyle>
      <a:lvl1pPr algn="l" rtl="0" eaLnBrk="0" fontAlgn="base" hangingPunct="0">
        <a:spcBef>
          <a:spcPct val="0"/>
        </a:spcBef>
        <a:spcAft>
          <a:spcPct val="0"/>
        </a:spcAft>
        <a:defRPr sz="3600" b="1">
          <a:solidFill>
            <a:schemeClr val="tx2"/>
          </a:solidFill>
          <a:latin typeface="+mj-lt"/>
          <a:ea typeface="ＭＳ Ｐゴシック" charset="0"/>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ＭＳ Ｐゴシック"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3438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3"/>
          <p:cNvSpPr>
            <a:spLocks noGrp="1" noChangeArrowheads="1"/>
          </p:cNvSpPr>
          <p:nvPr>
            <p:ph type="title"/>
          </p:nvPr>
        </p:nvSpPr>
        <p:spPr bwMode="auto">
          <a:xfrm>
            <a:off x="914400" y="1524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6564" name="Rectangle 4"/>
          <p:cNvSpPr>
            <a:spLocks noGrp="1" noChangeArrowheads="1"/>
          </p:cNvSpPr>
          <p:nvPr>
            <p:ph type="body" idx="1"/>
          </p:nvPr>
        </p:nvSpPr>
        <p:spPr bwMode="auto">
          <a:xfrm>
            <a:off x="914400" y="1447800"/>
            <a:ext cx="792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cs typeface="Arial" charset="0"/>
              </a:defRPr>
            </a:lvl1pPr>
          </a:lstStyle>
          <a:p>
            <a:fld id="{12BA6DD0-DB1B-F34F-A6C5-7D35969AABE8}" type="slidenum">
              <a:rPr lang="en-GB"/>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cs typeface="+mn-cs"/>
              </a:defRPr>
            </a:lvl1pPr>
          </a:lstStyle>
          <a:p>
            <a:pPr>
              <a:defRPr/>
            </a:pPr>
            <a:r>
              <a:rPr lang="en-GB"/>
              <a:t>World Meteorological Organization</a:t>
            </a:r>
          </a:p>
        </p:txBody>
      </p:sp>
    </p:spTree>
  </p:cSld>
  <p:clrMap bg1="lt1" tx1="dk1" bg2="lt2" tx2="dk2" accent1="accent1" accent2="accent2" accent3="accent3" accent4="accent4" accent5="accent5" accent6="accent6" hlink="hlink" folHlink="folHlink"/>
  <p:sldLayoutIdLst>
    <p:sldLayoutId id="2147488216" r:id="rId1"/>
    <p:sldLayoutId id="2147488217" r:id="rId2"/>
    <p:sldLayoutId id="2147488218" r:id="rId3"/>
    <p:sldLayoutId id="2147488219" r:id="rId4"/>
    <p:sldLayoutId id="2147488220" r:id="rId5"/>
    <p:sldLayoutId id="2147488221" r:id="rId6"/>
    <p:sldLayoutId id="2147488222" r:id="rId7"/>
    <p:sldLayoutId id="2147488223" r:id="rId8"/>
    <p:sldLayoutId id="2147488224" r:id="rId9"/>
    <p:sldLayoutId id="2147488225" r:id="rId10"/>
    <p:sldLayoutId id="2147488226" r:id="rId11"/>
    <p:sldLayoutId id="2147488227" r:id="rId12"/>
  </p:sldLayoutIdLst>
  <p:hf sldNum="0" hdr="0" ftr="0" dt="0"/>
  <p:txStyles>
    <p:titleStyle>
      <a:lvl1pPr algn="l" rtl="0" eaLnBrk="0" fontAlgn="base" hangingPunct="0">
        <a:spcBef>
          <a:spcPct val="0"/>
        </a:spcBef>
        <a:spcAft>
          <a:spcPct val="0"/>
        </a:spcAft>
        <a:defRPr sz="3600" b="1">
          <a:solidFill>
            <a:schemeClr val="tx2"/>
          </a:solidFill>
          <a:latin typeface="+mj-lt"/>
          <a:ea typeface="ＭＳ Ｐゴシック" charset="0"/>
          <a:cs typeface="+mj-cs"/>
        </a:defRPr>
      </a:lvl1pPr>
      <a:lvl2pPr algn="l" rtl="0" eaLnBrk="0" fontAlgn="base" hangingPunct="0">
        <a:spcBef>
          <a:spcPct val="0"/>
        </a:spcBef>
        <a:spcAft>
          <a:spcPct val="0"/>
        </a:spcAft>
        <a:defRPr sz="3600" b="1">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3600" b="1">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3600" b="1">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3600" b="1">
          <a:solidFill>
            <a:schemeClr val="tx2"/>
          </a:solidFill>
          <a:latin typeface="Arial" charset="0"/>
          <a:ea typeface="ＭＳ Ｐゴシック" charset="0"/>
          <a:cs typeface="Arial" charset="0"/>
        </a:defRPr>
      </a:lvl5pPr>
      <a:lvl6pPr marL="457200" algn="l" rtl="0" fontAlgn="base">
        <a:spcBef>
          <a:spcPct val="0"/>
        </a:spcBef>
        <a:spcAft>
          <a:spcPct val="0"/>
        </a:spcAft>
        <a:defRPr sz="3600" b="1">
          <a:solidFill>
            <a:schemeClr val="tx2"/>
          </a:solidFill>
          <a:latin typeface="Arial" charset="0"/>
          <a:cs typeface="Arial" charset="0"/>
        </a:defRPr>
      </a:lvl6pPr>
      <a:lvl7pPr marL="914400" algn="l" rtl="0" fontAlgn="base">
        <a:spcBef>
          <a:spcPct val="0"/>
        </a:spcBef>
        <a:spcAft>
          <a:spcPct val="0"/>
        </a:spcAft>
        <a:defRPr sz="3600" b="1">
          <a:solidFill>
            <a:schemeClr val="tx2"/>
          </a:solidFill>
          <a:latin typeface="Arial" charset="0"/>
          <a:cs typeface="Arial" charset="0"/>
        </a:defRPr>
      </a:lvl7pPr>
      <a:lvl8pPr marL="1371600" algn="l" rtl="0" fontAlgn="base">
        <a:spcBef>
          <a:spcPct val="0"/>
        </a:spcBef>
        <a:spcAft>
          <a:spcPct val="0"/>
        </a:spcAft>
        <a:defRPr sz="3600" b="1">
          <a:solidFill>
            <a:schemeClr val="tx2"/>
          </a:solidFill>
          <a:latin typeface="Arial" charset="0"/>
          <a:cs typeface="Arial" charset="0"/>
        </a:defRPr>
      </a:lvl8pPr>
      <a:lvl9pPr marL="1828800" algn="l" rtl="0" fontAlgn="base">
        <a:spcBef>
          <a:spcPct val="0"/>
        </a:spcBef>
        <a:spcAft>
          <a:spcPct val="0"/>
        </a:spcAft>
        <a:defRPr sz="3600" b="1">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ＭＳ Ｐゴシック"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3970" name="Rectangle 3"/>
          <p:cNvSpPr>
            <a:spLocks noGrp="1" noChangeArrowheads="1"/>
          </p:cNvSpPr>
          <p:nvPr>
            <p:ph type="title"/>
          </p:nvPr>
        </p:nvSpPr>
        <p:spPr bwMode="auto">
          <a:xfrm>
            <a:off x="914400" y="1524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83971" name="Rectangle 4"/>
          <p:cNvSpPr>
            <a:spLocks noGrp="1" noChangeArrowheads="1"/>
          </p:cNvSpPr>
          <p:nvPr>
            <p:ph type="body" idx="1"/>
          </p:nvPr>
        </p:nvSpPr>
        <p:spPr bwMode="auto">
          <a:xfrm>
            <a:off x="914400" y="1447800"/>
            <a:ext cx="792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cs typeface="Arial" charset="0"/>
              </a:defRPr>
            </a:lvl1pPr>
          </a:lstStyle>
          <a:p>
            <a:fld id="{4B05C037-89B6-8B47-A272-F0701BEF4FFE}" type="slidenum">
              <a:rPr lang="en-GB"/>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cs typeface="Arial"/>
              </a:defRPr>
            </a:lvl1pPr>
          </a:lstStyle>
          <a:p>
            <a:pPr>
              <a:defRPr/>
            </a:pPr>
            <a:endParaRPr lang="en-GB"/>
          </a:p>
        </p:txBody>
      </p:sp>
    </p:spTree>
  </p:cSld>
  <p:clrMap bg1="lt1" tx1="dk1" bg2="lt2" tx2="dk2" accent1="accent1" accent2="accent2" accent3="accent3" accent4="accent4" accent5="accent5" accent6="accent6" hlink="hlink" folHlink="folHlink"/>
  <p:hf sldNum="0" hdr="0" ftr="0" dt="0"/>
  <p:txStyles>
    <p:titleStyle>
      <a:lvl1pPr algn="l" rtl="0" eaLnBrk="0" fontAlgn="base" hangingPunct="0">
        <a:spcBef>
          <a:spcPct val="0"/>
        </a:spcBef>
        <a:spcAft>
          <a:spcPct val="0"/>
        </a:spcAft>
        <a:defRPr sz="3600" b="1">
          <a:solidFill>
            <a:schemeClr val="tx2"/>
          </a:solidFill>
          <a:latin typeface="+mj-lt"/>
          <a:ea typeface="ＭＳ Ｐゴシック" charset="0"/>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ＭＳ Ｐゴシック"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99CCFF"/>
            </a:gs>
            <a:gs pos="100000">
              <a:srgbClr val="6699FF"/>
            </a:gs>
          </a:gsLst>
          <a:lin ang="5400000" scaled="1"/>
        </a:gradFill>
        <a:effectLst/>
      </p:bgPr>
    </p:bg>
    <p:spTree>
      <p:nvGrpSpPr>
        <p:cNvPr id="1" name=""/>
        <p:cNvGrpSpPr/>
        <p:nvPr/>
      </p:nvGrpSpPr>
      <p:grpSpPr>
        <a:xfrm>
          <a:off x="0" y="0"/>
          <a:ext cx="0" cy="0"/>
          <a:chOff x="0" y="0"/>
          <a:chExt cx="0" cy="0"/>
        </a:xfrm>
      </p:grpSpPr>
      <p:sp>
        <p:nvSpPr>
          <p:cNvPr id="322567" name="Rectangle 7"/>
          <p:cNvSpPr>
            <a:spLocks noChangeArrowheads="1"/>
          </p:cNvSpPr>
          <p:nvPr userDrawn="1"/>
        </p:nvSpPr>
        <p:spPr bwMode="auto">
          <a:xfrm>
            <a:off x="0" y="0"/>
            <a:ext cx="9144000" cy="692150"/>
          </a:xfrm>
          <a:prstGeom prst="rect">
            <a:avLst/>
          </a:prstGeom>
          <a:solidFill>
            <a:srgbClr val="6699FF"/>
          </a:solidFill>
          <a:ln w="9525">
            <a:noFill/>
            <a:miter lim="800000"/>
            <a:headEnd/>
            <a:tailEnd/>
          </a:ln>
          <a:effectLst/>
        </p:spPr>
        <p:txBody>
          <a:bodyPr wrap="none" anchor="ctr"/>
          <a:lstStyle/>
          <a:p>
            <a:pPr eaLnBrk="1" hangingPunct="1">
              <a:defRPr/>
            </a:pPr>
            <a:endParaRPr lang="en-CA" sz="1800">
              <a:solidFill>
                <a:srgbClr val="000000"/>
              </a:solidFill>
              <a:latin typeface="Arial" pitchFamily="34" charset="0"/>
              <a:ea typeface="+mn-ea"/>
              <a:cs typeface="+mn-cs"/>
            </a:endParaRPr>
          </a:p>
        </p:txBody>
      </p:sp>
      <p:sp>
        <p:nvSpPr>
          <p:cNvPr id="322568" name="Text Box 8"/>
          <p:cNvSpPr txBox="1">
            <a:spLocks noChangeArrowheads="1"/>
          </p:cNvSpPr>
          <p:nvPr userDrawn="1"/>
        </p:nvSpPr>
        <p:spPr bwMode="auto">
          <a:xfrm>
            <a:off x="2736850" y="300038"/>
            <a:ext cx="6416675" cy="519112"/>
          </a:xfrm>
          <a:prstGeom prst="rect">
            <a:avLst/>
          </a:prstGeom>
          <a:noFill/>
          <a:ln w="9525">
            <a:noFill/>
            <a:miter lim="800000"/>
            <a:headEnd/>
            <a:tailEnd/>
          </a:ln>
          <a:effectLst/>
        </p:spPr>
        <p:txBody>
          <a:bodyPr wrap="none">
            <a:spAutoFit/>
          </a:bodyPr>
          <a:lstStyle/>
          <a:p>
            <a:pPr eaLnBrk="1" hangingPunct="1">
              <a:defRPr/>
            </a:pPr>
            <a:r>
              <a:rPr lang="de-DE" sz="2800" b="1">
                <a:solidFill>
                  <a:srgbClr val="FFFFFF"/>
                </a:solidFill>
                <a:latin typeface="Arial" pitchFamily="34" charset="0"/>
                <a:ea typeface="+mn-ea"/>
                <a:cs typeface="+mn-cs"/>
              </a:rPr>
              <a:t>International Permafrost Association</a:t>
            </a:r>
          </a:p>
        </p:txBody>
      </p:sp>
      <p:pic>
        <p:nvPicPr>
          <p:cNvPr id="84996" name="Picture 9" descr="IPA_small_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7788" y="38100"/>
            <a:ext cx="81915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70" name="Rectangle 10"/>
          <p:cNvSpPr>
            <a:spLocks noChangeArrowheads="1"/>
          </p:cNvSpPr>
          <p:nvPr userDrawn="1"/>
        </p:nvSpPr>
        <p:spPr bwMode="auto">
          <a:xfrm>
            <a:off x="7161213" y="6507163"/>
            <a:ext cx="1992312" cy="336550"/>
          </a:xfrm>
          <a:prstGeom prst="rect">
            <a:avLst/>
          </a:prstGeom>
          <a:noFill/>
          <a:ln w="9525">
            <a:noFill/>
            <a:miter lim="800000"/>
            <a:headEnd/>
            <a:tailEnd/>
          </a:ln>
          <a:effectLst>
            <a:outerShdw dist="17961" dir="2700000" algn="ctr" rotWithShape="0">
              <a:srgbClr val="3366FF">
                <a:alpha val="50000"/>
              </a:srgbClr>
            </a:outerShdw>
          </a:effectLst>
        </p:spPr>
        <p:txBody>
          <a:bodyPr wrap="none">
            <a:spAutoFit/>
          </a:bodyPr>
          <a:lstStyle/>
          <a:p>
            <a:pPr eaLnBrk="1" hangingPunct="1">
              <a:defRPr/>
            </a:pPr>
            <a:r>
              <a:rPr lang="de-DE" sz="1600" b="1">
                <a:solidFill>
                  <a:srgbClr val="FFFFFF"/>
                </a:solidFill>
                <a:latin typeface="Arial" pitchFamily="34" charset="0"/>
                <a:ea typeface="+mn-ea"/>
                <a:cs typeface="+mn-cs"/>
              </a:rPr>
              <a:t>ipa-permafrost.org</a:t>
            </a:r>
          </a:p>
        </p:txBody>
      </p:sp>
      <p:sp>
        <p:nvSpPr>
          <p:cNvPr id="322562" name="Rectangle 2"/>
          <p:cNvSpPr>
            <a:spLocks noGrp="1" noChangeArrowheads="1"/>
          </p:cNvSpPr>
          <p:nvPr>
            <p:ph type="title"/>
          </p:nvPr>
        </p:nvSpPr>
        <p:spPr bwMode="auto">
          <a:xfrm>
            <a:off x="0" y="757238"/>
            <a:ext cx="9144000" cy="11430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de-DE" smtClean="0"/>
              <a:t>Mastertitelformat bearbeiten</a:t>
            </a:r>
          </a:p>
        </p:txBody>
      </p:sp>
      <p:sp>
        <p:nvSpPr>
          <p:cNvPr id="84999" name="Rectangle 3"/>
          <p:cNvSpPr>
            <a:spLocks noGrp="1" noChangeArrowheads="1"/>
          </p:cNvSpPr>
          <p:nvPr>
            <p:ph type="body" idx="1"/>
          </p:nvPr>
        </p:nvSpPr>
        <p:spPr bwMode="auto">
          <a:xfrm>
            <a:off x="434975" y="2005013"/>
            <a:ext cx="82296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4000" b="1">
          <a:solidFill>
            <a:srgbClr val="CC0099"/>
          </a:solidFill>
          <a:latin typeface="+mj-lt"/>
          <a:ea typeface="ＭＳ Ｐゴシック" charset="-128"/>
          <a:cs typeface="ＭＳ Ｐゴシック" charset="-128"/>
        </a:defRPr>
      </a:lvl1pPr>
      <a:lvl2pPr algn="l" rtl="0" eaLnBrk="0" fontAlgn="base" hangingPunct="0">
        <a:spcBef>
          <a:spcPct val="0"/>
        </a:spcBef>
        <a:spcAft>
          <a:spcPct val="0"/>
        </a:spcAft>
        <a:defRPr sz="4000" b="1">
          <a:solidFill>
            <a:srgbClr val="CC0099"/>
          </a:solidFill>
          <a:latin typeface="Arial" pitchFamily="34" charset="0"/>
          <a:ea typeface="ＭＳ Ｐゴシック" charset="-128"/>
          <a:cs typeface="ＭＳ Ｐゴシック" charset="-128"/>
        </a:defRPr>
      </a:lvl2pPr>
      <a:lvl3pPr algn="l" rtl="0" eaLnBrk="0" fontAlgn="base" hangingPunct="0">
        <a:spcBef>
          <a:spcPct val="0"/>
        </a:spcBef>
        <a:spcAft>
          <a:spcPct val="0"/>
        </a:spcAft>
        <a:defRPr sz="4000" b="1">
          <a:solidFill>
            <a:srgbClr val="CC0099"/>
          </a:solidFill>
          <a:latin typeface="Arial" pitchFamily="34" charset="0"/>
          <a:ea typeface="ＭＳ Ｐゴシック" charset="-128"/>
          <a:cs typeface="ＭＳ Ｐゴシック" charset="-128"/>
        </a:defRPr>
      </a:lvl3pPr>
      <a:lvl4pPr algn="l" rtl="0" eaLnBrk="0" fontAlgn="base" hangingPunct="0">
        <a:spcBef>
          <a:spcPct val="0"/>
        </a:spcBef>
        <a:spcAft>
          <a:spcPct val="0"/>
        </a:spcAft>
        <a:defRPr sz="4000" b="1">
          <a:solidFill>
            <a:srgbClr val="CC0099"/>
          </a:solidFill>
          <a:latin typeface="Arial" pitchFamily="34" charset="0"/>
          <a:ea typeface="ＭＳ Ｐゴシック" charset="-128"/>
          <a:cs typeface="ＭＳ Ｐゴシック" charset="-128"/>
        </a:defRPr>
      </a:lvl4pPr>
      <a:lvl5pPr algn="l" rtl="0" eaLnBrk="0" fontAlgn="base" hangingPunct="0">
        <a:spcBef>
          <a:spcPct val="0"/>
        </a:spcBef>
        <a:spcAft>
          <a:spcPct val="0"/>
        </a:spcAft>
        <a:defRPr sz="4000" b="1">
          <a:solidFill>
            <a:srgbClr val="CC0099"/>
          </a:solidFill>
          <a:latin typeface="Arial" pitchFamily="34" charset="0"/>
          <a:ea typeface="ＭＳ Ｐゴシック" charset="-128"/>
          <a:cs typeface="ＭＳ Ｐゴシック" charset="-128"/>
        </a:defRPr>
      </a:lvl5pPr>
      <a:lvl6pPr marL="457200" algn="l" rtl="0" fontAlgn="base">
        <a:spcBef>
          <a:spcPct val="0"/>
        </a:spcBef>
        <a:spcAft>
          <a:spcPct val="0"/>
        </a:spcAft>
        <a:defRPr sz="4000" b="1">
          <a:solidFill>
            <a:srgbClr val="CC0099"/>
          </a:solidFill>
          <a:latin typeface="Arial" pitchFamily="34" charset="0"/>
        </a:defRPr>
      </a:lvl6pPr>
      <a:lvl7pPr marL="914400" algn="l" rtl="0" fontAlgn="base">
        <a:spcBef>
          <a:spcPct val="0"/>
        </a:spcBef>
        <a:spcAft>
          <a:spcPct val="0"/>
        </a:spcAft>
        <a:defRPr sz="4000" b="1">
          <a:solidFill>
            <a:srgbClr val="CC0099"/>
          </a:solidFill>
          <a:latin typeface="Arial" pitchFamily="34" charset="0"/>
        </a:defRPr>
      </a:lvl7pPr>
      <a:lvl8pPr marL="1371600" algn="l" rtl="0" fontAlgn="base">
        <a:spcBef>
          <a:spcPct val="0"/>
        </a:spcBef>
        <a:spcAft>
          <a:spcPct val="0"/>
        </a:spcAft>
        <a:defRPr sz="4000" b="1">
          <a:solidFill>
            <a:srgbClr val="CC0099"/>
          </a:solidFill>
          <a:latin typeface="Arial" pitchFamily="34" charset="0"/>
        </a:defRPr>
      </a:lvl8pPr>
      <a:lvl9pPr marL="1828800" algn="l" rtl="0" fontAlgn="base">
        <a:spcBef>
          <a:spcPct val="0"/>
        </a:spcBef>
        <a:spcAft>
          <a:spcPct val="0"/>
        </a:spcAft>
        <a:defRPr sz="4000" b="1">
          <a:solidFill>
            <a:srgbClr val="CC0099"/>
          </a:solidFill>
          <a:latin typeface="Arial" pitchFamily="34" charset="0"/>
        </a:defRPr>
      </a:lvl9pPr>
    </p:titleStyle>
    <p:bodyStyle>
      <a:lvl1pPr marL="342900" indent="-342900" algn="l" rtl="0" eaLnBrk="0" fontAlgn="base" hangingPunct="0">
        <a:spcBef>
          <a:spcPct val="20000"/>
        </a:spcBef>
        <a:spcAft>
          <a:spcPct val="0"/>
        </a:spcAft>
        <a:buChar char="•"/>
        <a:defRPr sz="2800">
          <a:solidFill>
            <a:srgbClr val="860063"/>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rgbClr val="860063"/>
          </a:solidFill>
          <a:latin typeface="+mn-lt"/>
          <a:ea typeface="ＭＳ Ｐゴシック" charset="-128"/>
        </a:defRPr>
      </a:lvl2pPr>
      <a:lvl3pPr marL="1143000" indent="-228600" algn="l" rtl="0" eaLnBrk="0" fontAlgn="base" hangingPunct="0">
        <a:spcBef>
          <a:spcPct val="20000"/>
        </a:spcBef>
        <a:spcAft>
          <a:spcPct val="0"/>
        </a:spcAft>
        <a:buChar char="•"/>
        <a:defRPr sz="2000">
          <a:solidFill>
            <a:srgbClr val="860063"/>
          </a:solidFill>
          <a:latin typeface="+mn-lt"/>
          <a:ea typeface="ＭＳ Ｐゴシック" charset="-128"/>
        </a:defRPr>
      </a:lvl3pPr>
      <a:lvl4pPr marL="1600200" indent="-228600" algn="l" rtl="0" eaLnBrk="0" fontAlgn="base" hangingPunct="0">
        <a:spcBef>
          <a:spcPct val="20000"/>
        </a:spcBef>
        <a:spcAft>
          <a:spcPct val="0"/>
        </a:spcAft>
        <a:buChar char="–"/>
        <a:defRPr>
          <a:solidFill>
            <a:srgbClr val="860063"/>
          </a:solidFill>
          <a:latin typeface="+mn-lt"/>
          <a:ea typeface="ＭＳ Ｐゴシック" charset="-128"/>
        </a:defRPr>
      </a:lvl4pPr>
      <a:lvl5pPr marL="2057400" indent="-228600" algn="l" rtl="0" eaLnBrk="0" fontAlgn="base" hangingPunct="0">
        <a:spcBef>
          <a:spcPct val="20000"/>
        </a:spcBef>
        <a:spcAft>
          <a:spcPct val="0"/>
        </a:spcAft>
        <a:buChar char="»"/>
        <a:defRPr sz="1600">
          <a:solidFill>
            <a:srgbClr val="860063"/>
          </a:solidFill>
          <a:latin typeface="+mn-lt"/>
          <a:ea typeface="ＭＳ Ｐゴシック" charset="-128"/>
        </a:defRPr>
      </a:lvl5pPr>
      <a:lvl6pPr marL="2514600" indent="-228600" algn="l" rtl="0" fontAlgn="base">
        <a:spcBef>
          <a:spcPct val="20000"/>
        </a:spcBef>
        <a:spcAft>
          <a:spcPct val="0"/>
        </a:spcAft>
        <a:buChar char="»"/>
        <a:defRPr sz="1600">
          <a:solidFill>
            <a:srgbClr val="860063"/>
          </a:solidFill>
          <a:latin typeface="+mn-lt"/>
        </a:defRPr>
      </a:lvl6pPr>
      <a:lvl7pPr marL="2971800" indent="-228600" algn="l" rtl="0" fontAlgn="base">
        <a:spcBef>
          <a:spcPct val="20000"/>
        </a:spcBef>
        <a:spcAft>
          <a:spcPct val="0"/>
        </a:spcAft>
        <a:buChar char="»"/>
        <a:defRPr sz="1600">
          <a:solidFill>
            <a:srgbClr val="860063"/>
          </a:solidFill>
          <a:latin typeface="+mn-lt"/>
        </a:defRPr>
      </a:lvl7pPr>
      <a:lvl8pPr marL="3429000" indent="-228600" algn="l" rtl="0" fontAlgn="base">
        <a:spcBef>
          <a:spcPct val="20000"/>
        </a:spcBef>
        <a:spcAft>
          <a:spcPct val="0"/>
        </a:spcAft>
        <a:buChar char="»"/>
        <a:defRPr sz="1600">
          <a:solidFill>
            <a:srgbClr val="860063"/>
          </a:solidFill>
          <a:latin typeface="+mn-lt"/>
        </a:defRPr>
      </a:lvl8pPr>
      <a:lvl9pPr marL="3886200" indent="-228600" algn="l" rtl="0" fontAlgn="base">
        <a:spcBef>
          <a:spcPct val="20000"/>
        </a:spcBef>
        <a:spcAft>
          <a:spcPct val="0"/>
        </a:spcAft>
        <a:buChar char="»"/>
        <a:defRPr sz="1600">
          <a:solidFill>
            <a:srgbClr val="86006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138" name="Rectangle 3"/>
          <p:cNvSpPr>
            <a:spLocks noGrp="1" noChangeArrowheads="1"/>
          </p:cNvSpPr>
          <p:nvPr>
            <p:ph type="title"/>
          </p:nvPr>
        </p:nvSpPr>
        <p:spPr bwMode="auto">
          <a:xfrm>
            <a:off x="914400" y="1524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1139" name="Rectangle 4"/>
          <p:cNvSpPr>
            <a:spLocks noGrp="1" noChangeArrowheads="1"/>
          </p:cNvSpPr>
          <p:nvPr>
            <p:ph type="body" idx="1"/>
          </p:nvPr>
        </p:nvSpPr>
        <p:spPr bwMode="auto">
          <a:xfrm>
            <a:off x="914400" y="1447800"/>
            <a:ext cx="792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cs typeface="Arial" charset="0"/>
              </a:defRPr>
            </a:lvl1pPr>
          </a:lstStyle>
          <a:p>
            <a:fld id="{04B4FBD9-444F-B341-97C1-430C299CA952}" type="slidenum">
              <a:rPr lang="en-GB"/>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ea typeface="ＭＳ Ｐゴシック" pitchFamily="34" charset="-128"/>
                <a:cs typeface="+mn-cs"/>
              </a:defRPr>
            </a:lvl1pPr>
          </a:lstStyle>
          <a:p>
            <a:pPr>
              <a:defRPr/>
            </a:pPr>
            <a:endParaRPr lang="en-GB"/>
          </a:p>
        </p:txBody>
      </p:sp>
    </p:spTree>
  </p:cSld>
  <p:clrMap bg1="lt1" tx1="dk1" bg2="lt2" tx2="dk2" accent1="accent1" accent2="accent2" accent3="accent3" accent4="accent4" accent5="accent5" accent6="accent6" hlink="hlink" folHlink="folHlink"/>
  <p:hf sldNum="0" hdr="0" ftr="0" dt="0"/>
  <p:txStyles>
    <p:titleStyle>
      <a:lvl1pPr algn="l" rtl="0" eaLnBrk="0" fontAlgn="base" hangingPunct="0">
        <a:spcBef>
          <a:spcPct val="0"/>
        </a:spcBef>
        <a:spcAft>
          <a:spcPct val="0"/>
        </a:spcAft>
        <a:defRPr sz="3600" b="1">
          <a:solidFill>
            <a:schemeClr val="tx2"/>
          </a:solidFill>
          <a:latin typeface="+mj-lt"/>
          <a:ea typeface="ＭＳ Ｐゴシック" charset="0"/>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ＭＳ Ｐゴシック"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7282" name="Rectangle 3"/>
          <p:cNvSpPr>
            <a:spLocks noGrp="1" noChangeArrowheads="1"/>
          </p:cNvSpPr>
          <p:nvPr>
            <p:ph type="title"/>
          </p:nvPr>
        </p:nvSpPr>
        <p:spPr bwMode="auto">
          <a:xfrm>
            <a:off x="914400" y="1524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7283" name="Rectangle 4"/>
          <p:cNvSpPr>
            <a:spLocks noGrp="1" noChangeArrowheads="1"/>
          </p:cNvSpPr>
          <p:nvPr>
            <p:ph type="body" idx="1"/>
          </p:nvPr>
        </p:nvSpPr>
        <p:spPr bwMode="auto">
          <a:xfrm>
            <a:off x="914400" y="1447800"/>
            <a:ext cx="792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1" name="Rectangle 5"/>
          <p:cNvSpPr>
            <a:spLocks noGrp="1" noChangeArrowheads="1"/>
          </p:cNvSpPr>
          <p:nvPr>
            <p:ph type="sldNum" sz="quarter" idx="4"/>
          </p:nvPr>
        </p:nvSpPr>
        <p:spPr bwMode="auto">
          <a:xfrm>
            <a:off x="6553200" y="6477000"/>
            <a:ext cx="2286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latin typeface="Arial" charset="0"/>
                <a:cs typeface="Arial" charset="0"/>
              </a:defRPr>
            </a:lvl1pPr>
          </a:lstStyle>
          <a:p>
            <a:fld id="{75FB5517-19BA-8546-9741-4B5FA2FC5618}" type="slidenum">
              <a:rPr lang="en-GB"/>
              <a:pPr/>
              <a:t>‹#›</a:t>
            </a:fld>
            <a:endParaRPr lang="en-GB"/>
          </a:p>
        </p:txBody>
      </p:sp>
      <p:sp>
        <p:nvSpPr>
          <p:cNvPr id="4102" name="Rectangle 6"/>
          <p:cNvSpPr>
            <a:spLocks noGrp="1" noChangeArrowheads="1"/>
          </p:cNvSpPr>
          <p:nvPr>
            <p:ph type="ftr" sz="quarter" idx="3"/>
          </p:nvPr>
        </p:nvSpPr>
        <p:spPr bwMode="auto">
          <a:xfrm>
            <a:off x="914400" y="6477000"/>
            <a:ext cx="5562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ea typeface="ＭＳ Ｐゴシック" pitchFamily="34" charset="-128"/>
                <a:cs typeface="+mn-cs"/>
              </a:defRPr>
            </a:lvl1pPr>
          </a:lstStyle>
          <a:p>
            <a:pPr>
              <a:defRPr/>
            </a:pPr>
            <a:endParaRPr lang="en-GB"/>
          </a:p>
        </p:txBody>
      </p:sp>
    </p:spTree>
  </p:cSld>
  <p:clrMap bg1="lt1" tx1="dk1" bg2="lt2" tx2="dk2" accent1="accent1" accent2="accent2" accent3="accent3" accent4="accent4" accent5="accent5" accent6="accent6" hlink="hlink" folHlink="folHlink"/>
  <p:hf sldNum="0" hdr="0" ftr="0" dt="0"/>
  <p:txStyles>
    <p:titleStyle>
      <a:lvl1pPr algn="l" rtl="0" eaLnBrk="0" fontAlgn="base" hangingPunct="0">
        <a:spcBef>
          <a:spcPct val="0"/>
        </a:spcBef>
        <a:spcAft>
          <a:spcPct val="0"/>
        </a:spcAft>
        <a:defRPr sz="3600" b="1">
          <a:solidFill>
            <a:schemeClr val="tx2"/>
          </a:solidFill>
          <a:latin typeface="+mj-lt"/>
          <a:ea typeface="ＭＳ Ｐゴシック" charset="0"/>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8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ＭＳ Ｐゴシック"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Times New Roman"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jpeg"/><Relationship Id="rId6" Type="http://schemas.openxmlformats.org/officeDocument/2006/relationships/image" Target="../media/image11.png"/><Relationship Id="rId7" Type="http://schemas.openxmlformats.org/officeDocument/2006/relationships/image" Target="../media/image12.jpeg"/><Relationship Id="rId8" Type="http://schemas.openxmlformats.org/officeDocument/2006/relationships/image" Target="../media/image13.jpeg"/><Relationship Id="rId9" Type="http://schemas.openxmlformats.org/officeDocument/2006/relationships/image" Target="../media/image14.jpg"/><Relationship Id="rId10" Type="http://schemas.openxmlformats.org/officeDocument/2006/relationships/image" Target="../media/image15.png"/><Relationship Id="rId1" Type="http://schemas.openxmlformats.org/officeDocument/2006/relationships/slideLayout" Target="../slideLayouts/slideLayout6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3.xml"/><Relationship Id="rId2"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3.xml"/><Relationship Id="rId2" Type="http://schemas.openxmlformats.org/officeDocument/2006/relationships/notesSlide" Target="../notesSlides/notesSlide7.xml"/><Relationship Id="rId3"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5" Type="http://schemas.openxmlformats.org/officeDocument/2006/relationships/image" Target="../media/image37.jpeg"/><Relationship Id="rId1" Type="http://schemas.openxmlformats.org/officeDocument/2006/relationships/slideLayout" Target="../slideLayouts/slideLayout313.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9.xml"/><Relationship Id="rId2" Type="http://schemas.openxmlformats.org/officeDocument/2006/relationships/image" Target="../media/image3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4.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5.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4.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9.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6.xml"/><Relationship Id="rId2" Type="http://schemas.openxmlformats.org/officeDocument/2006/relationships/image" Target="../media/image39.png"/><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hyperlink" Target="http://globalcryospherewatch.org/" TargetMode="External"/><Relationship Id="rId4" Type="http://schemas.openxmlformats.org/officeDocument/2006/relationships/image" Target="../media/image40.png"/><Relationship Id="rId1" Type="http://schemas.openxmlformats.org/officeDocument/2006/relationships/slideLayout" Target="../slideLayouts/slideLayout314.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8.xml"/><Relationship Id="rId2"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hyperlink" Target="http://globalcryospherewatch.org/" TargetMode="External"/><Relationship Id="rId1" Type="http://schemas.openxmlformats.org/officeDocument/2006/relationships/slideLayout" Target="../slideLayouts/slideLayout170.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6.xml"/><Relationship Id="rId2" Type="http://schemas.openxmlformats.org/officeDocument/2006/relationships/notesSlide" Target="../notesSlides/notesSlide13.xml"/><Relationship Id="rId3"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338.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6.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49.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18.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jpeg"/><Relationship Id="rId7" Type="http://schemas.openxmlformats.org/officeDocument/2006/relationships/image" Target="../media/image28.png"/><Relationship Id="rId1" Type="http://schemas.openxmlformats.org/officeDocument/2006/relationships/slideLayout" Target="../slideLayouts/slideLayout31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5" Type="http://schemas.openxmlformats.org/officeDocument/2006/relationships/image" Target="../media/image32.jpeg"/><Relationship Id="rId1" Type="http://schemas.openxmlformats.org/officeDocument/2006/relationships/slideLayout" Target="../slideLayouts/slideLayout313.xml"/><Relationship Id="rId2"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4" descr="fremont_pass_snowpack_hir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343400"/>
            <a:ext cx="1828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821432" y="828011"/>
            <a:ext cx="7855024" cy="584765"/>
          </a:xfrm>
          <a:prstGeom prst="rect">
            <a:avLst/>
          </a:prstGeom>
          <a:solidFill>
            <a:srgbClr val="002850"/>
          </a:solidFill>
          <a:ln w="10000" cap="flat" cmpd="sng" algn="ctr">
            <a:solidFill>
              <a:srgbClr val="39639D"/>
            </a:solidFill>
            <a:prstDash val="solid"/>
          </a:ln>
          <a:effectLst>
            <a:softEdge rad="101600"/>
          </a:effectLst>
          <a:scene3d>
            <a:camera prst="orthographicFront">
              <a:rot lat="0" lon="0" rev="0"/>
            </a:camera>
            <a:lightRig rig="threePt" dir="tl">
              <a:rot lat="0" lon="0" rev="0"/>
            </a:lightRig>
          </a:scene3d>
          <a:sp3d prstMaterial="metal">
            <a:bevelT w="10000" h="10000"/>
          </a:sp3d>
        </p:spPr>
        <p:txBody>
          <a:bodyPr wrap="square" lIns="91430" tIns="45715" rIns="91430" bIns="45715">
            <a:spAutoFit/>
          </a:bodyPr>
          <a:lstStyle/>
          <a:p>
            <a:pPr algn="ctr" defTabSz="914305" eaLnBrk="1" fontAlgn="auto" hangingPunct="1">
              <a:spcBef>
                <a:spcPts val="0"/>
              </a:spcBef>
              <a:spcAft>
                <a:spcPts val="0"/>
              </a:spcAft>
              <a:defRPr/>
            </a:pPr>
            <a:r>
              <a:rPr lang="en-US" sz="3200" b="1" kern="0" dirty="0" smtClean="0">
                <a:solidFill>
                  <a:sysClr val="window" lastClr="FFFFFF"/>
                </a:solidFill>
                <a:latin typeface="TradeGothic"/>
                <a:ea typeface="ＭＳ Ｐゴシック"/>
                <a:cs typeface="ＭＳ Ｐゴシック"/>
              </a:rPr>
              <a:t>The Global Cryosphere Watch</a:t>
            </a:r>
          </a:p>
        </p:txBody>
      </p:sp>
      <p:pic>
        <p:nvPicPr>
          <p:cNvPr id="47109" name="Picture 14" descr="NOA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486400"/>
            <a:ext cx="10572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Rectangle 16"/>
          <p:cNvSpPr>
            <a:spLocks noChangeArrowheads="1"/>
          </p:cNvSpPr>
          <p:nvPr/>
        </p:nvSpPr>
        <p:spPr bwMode="auto">
          <a:xfrm>
            <a:off x="3419872" y="2492896"/>
            <a:ext cx="5580112" cy="1434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defTabSz="914305" eaLnBrk="1" hangingPunct="1">
              <a:spcBef>
                <a:spcPct val="20000"/>
              </a:spcBef>
            </a:pPr>
            <a:r>
              <a:rPr lang="en-US" sz="2000" dirty="0">
                <a:solidFill>
                  <a:srgbClr val="1D314E"/>
                </a:solidFill>
                <a:latin typeface="TradeGothicBoldCondTwenty" charset="0"/>
              </a:rPr>
              <a:t>Jeff </a:t>
            </a:r>
            <a:r>
              <a:rPr lang="en-US" sz="2000" dirty="0" smtClean="0">
                <a:solidFill>
                  <a:srgbClr val="1D314E"/>
                </a:solidFill>
                <a:latin typeface="TradeGothicBoldCondTwenty" charset="0"/>
              </a:rPr>
              <a:t>Key</a:t>
            </a:r>
            <a:r>
              <a:rPr lang="en-US" sz="2000" baseline="30000" dirty="0" smtClean="0">
                <a:solidFill>
                  <a:srgbClr val="1D314E"/>
                </a:solidFill>
                <a:latin typeface="TradeGothicBoldCondTwenty" charset="0"/>
              </a:rPr>
              <a:t>1</a:t>
            </a:r>
            <a:r>
              <a:rPr lang="en-US" sz="2000" dirty="0" smtClean="0">
                <a:solidFill>
                  <a:srgbClr val="1D314E"/>
                </a:solidFill>
                <a:latin typeface="TradeGothicBoldCondTwenty" charset="0"/>
              </a:rPr>
              <a:t> and Barry Goodison</a:t>
            </a:r>
            <a:r>
              <a:rPr lang="en-US" sz="2000" baseline="30000" dirty="0" smtClean="0">
                <a:solidFill>
                  <a:srgbClr val="1D314E"/>
                </a:solidFill>
                <a:latin typeface="TradeGothicBoldCondTwenty" charset="0"/>
              </a:rPr>
              <a:t>2</a:t>
            </a:r>
            <a:endParaRPr lang="en-US" sz="2000" baseline="30000" dirty="0">
              <a:solidFill>
                <a:srgbClr val="1D314E"/>
              </a:solidFill>
              <a:latin typeface="TradeGothicBoldCondTwenty" charset="0"/>
            </a:endParaRPr>
          </a:p>
          <a:p>
            <a:pPr defTabSz="914305" eaLnBrk="1" hangingPunct="1">
              <a:spcBef>
                <a:spcPct val="20000"/>
              </a:spcBef>
            </a:pPr>
            <a:endParaRPr lang="en-US" sz="2000" i="1" dirty="0" smtClean="0">
              <a:solidFill>
                <a:srgbClr val="2B4A76"/>
              </a:solidFill>
              <a:latin typeface="Calibri" charset="0"/>
            </a:endParaRPr>
          </a:p>
          <a:p>
            <a:pPr defTabSz="914305" eaLnBrk="1" hangingPunct="1">
              <a:spcBef>
                <a:spcPct val="20000"/>
              </a:spcBef>
            </a:pPr>
            <a:r>
              <a:rPr lang="en-US" sz="1800" i="1" baseline="30000" dirty="0">
                <a:solidFill>
                  <a:srgbClr val="2B4A76"/>
                </a:solidFill>
                <a:latin typeface="Calibri" charset="0"/>
              </a:rPr>
              <a:t>1</a:t>
            </a:r>
            <a:r>
              <a:rPr lang="en-US" sz="1800" i="1" dirty="0" smtClean="0">
                <a:solidFill>
                  <a:srgbClr val="2B4A76"/>
                </a:solidFill>
                <a:latin typeface="Calibri" charset="0"/>
              </a:rPr>
              <a:t>NOAA</a:t>
            </a:r>
            <a:r>
              <a:rPr lang="en-US" sz="1800" i="1" dirty="0">
                <a:solidFill>
                  <a:srgbClr val="2B4A76"/>
                </a:solidFill>
                <a:latin typeface="Calibri" charset="0"/>
              </a:rPr>
              <a:t>/</a:t>
            </a:r>
            <a:r>
              <a:rPr lang="en-US" sz="1800" i="1" dirty="0" smtClean="0">
                <a:solidFill>
                  <a:srgbClr val="2B4A76"/>
                </a:solidFill>
                <a:latin typeface="Calibri" charset="0"/>
              </a:rPr>
              <a:t>NESDIS, Madison, Wisconsin USA</a:t>
            </a:r>
          </a:p>
          <a:p>
            <a:pPr defTabSz="914305" eaLnBrk="1" hangingPunct="1">
              <a:spcBef>
                <a:spcPct val="20000"/>
              </a:spcBef>
            </a:pPr>
            <a:r>
              <a:rPr lang="en-US" sz="1800" i="1" baseline="30000" dirty="0" smtClean="0">
                <a:solidFill>
                  <a:srgbClr val="2B4A76"/>
                </a:solidFill>
                <a:latin typeface="Calibri" charset="0"/>
              </a:rPr>
              <a:t>2</a:t>
            </a:r>
            <a:r>
              <a:rPr lang="en-US" sz="1800" i="1" dirty="0" smtClean="0">
                <a:solidFill>
                  <a:srgbClr val="2B4A76"/>
                </a:solidFill>
                <a:latin typeface="Calibri" charset="0"/>
              </a:rPr>
              <a:t>World Meteorological Organization, Geneva, Switzerland</a:t>
            </a:r>
            <a:endParaRPr lang="en-US" sz="1800" i="1" dirty="0">
              <a:solidFill>
                <a:srgbClr val="2B4A76"/>
              </a:solidFill>
              <a:latin typeface="Calibri" charset="0"/>
            </a:endParaRPr>
          </a:p>
        </p:txBody>
      </p:sp>
      <p:sp>
        <p:nvSpPr>
          <p:cNvPr id="47111" name="Rectangle 9"/>
          <p:cNvSpPr>
            <a:spLocks noChangeArrowheads="1"/>
          </p:cNvSpPr>
          <p:nvPr/>
        </p:nvSpPr>
        <p:spPr bwMode="auto">
          <a:xfrm>
            <a:off x="4288532" y="6297537"/>
            <a:ext cx="3595836" cy="276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p>
            <a:pPr defTabSz="914305" eaLnBrk="1" hangingPunct="1">
              <a:spcBef>
                <a:spcPct val="20000"/>
              </a:spcBef>
            </a:pPr>
            <a:r>
              <a:rPr lang="en-US" sz="1200" dirty="0" smtClean="0">
                <a:solidFill>
                  <a:srgbClr val="000000"/>
                </a:solidFill>
                <a:latin typeface="Calibri" charset="0"/>
              </a:rPr>
              <a:t>CryoNet Team Meeting, Reykjavik, 20-22 January 2014</a:t>
            </a:r>
            <a:endParaRPr lang="en-US" sz="1200" dirty="0">
              <a:solidFill>
                <a:srgbClr val="000000"/>
              </a:solidFill>
              <a:latin typeface="Calibri" charset="0"/>
            </a:endParaRPr>
          </a:p>
        </p:txBody>
      </p:sp>
      <p:pic>
        <p:nvPicPr>
          <p:cNvPr id="47112" name="Picture 13" descr="arctic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988" y="1949451"/>
            <a:ext cx="3074988"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4343400"/>
            <a:ext cx="19050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19" descr="nasa_arctic.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95801" y="4343400"/>
            <a:ext cx="1939925"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Picture 24" descr="Seajul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1" y="4343400"/>
            <a:ext cx="14938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wmo_logo.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44408" y="6093296"/>
            <a:ext cx="576064" cy="576064"/>
          </a:xfrm>
          <a:prstGeom prst="rect">
            <a:avLst/>
          </a:prstGeom>
          <a:effectLst/>
        </p:spPr>
      </p:pic>
      <p:sp>
        <p:nvSpPr>
          <p:cNvPr id="5" name="Slide Number Placeholder 4"/>
          <p:cNvSpPr>
            <a:spLocks noGrp="1"/>
          </p:cNvSpPr>
          <p:nvPr>
            <p:ph type="sldNum" sz="quarter" idx="10"/>
          </p:nvPr>
        </p:nvSpPr>
        <p:spPr/>
        <p:txBody>
          <a:bodyPr/>
          <a:lstStyle/>
          <a:p>
            <a:pPr>
              <a:defRPr/>
            </a:pPr>
            <a:fld id="{E03025B0-C645-2A44-8F19-D43688122AAA}" type="slidenum">
              <a:rPr lang="en-US" smtClean="0"/>
              <a:pPr>
                <a:defRPr/>
              </a:pPr>
              <a:t>1</a:t>
            </a:fld>
            <a:endParaRPr lang="en-US" dirty="0"/>
          </a:p>
        </p:txBody>
      </p:sp>
      <p:pic>
        <p:nvPicPr>
          <p:cNvPr id="14" name="Picture 13" descr="gcw_logo_3c.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87824" y="6021288"/>
            <a:ext cx="1115615" cy="707619"/>
          </a:xfrm>
          <a:prstGeom prst="rect">
            <a:avLst/>
          </a:prstGeom>
        </p:spPr>
      </p:pic>
    </p:spTree>
    <p:extLst>
      <p:ext uri="{BB962C8B-B14F-4D97-AF65-F5344CB8AC3E}">
        <p14:creationId xmlns:p14="http://schemas.microsoft.com/office/powerpoint/2010/main" val="62417327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1520" y="1556792"/>
            <a:ext cx="3456384" cy="2520280"/>
          </a:xfrm>
          <a:prstGeom prst="rect">
            <a:avLst/>
          </a:prstGeom>
        </p:spPr>
        <p:txBody>
          <a:bodyPr>
            <a:noAutofit/>
          </a:bodyPr>
          <a:lstStyle>
            <a:lvl1pPr algn="l" rtl="0" eaLnBrk="0" fontAlgn="base" hangingPunct="0">
              <a:spcBef>
                <a:spcPct val="0"/>
              </a:spcBef>
              <a:spcAft>
                <a:spcPct val="0"/>
              </a:spcAft>
              <a:defRPr sz="3600" b="1">
                <a:solidFill>
                  <a:schemeClr val="tx2"/>
                </a:solidFill>
                <a:latin typeface="+mj-lt"/>
                <a:ea typeface="ＭＳ Ｐゴシック" charset="0"/>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a:lstStyle>
          <a:p>
            <a:r>
              <a:rPr lang="en-US" sz="2800" i="1" dirty="0" smtClean="0">
                <a:solidFill>
                  <a:srgbClr val="000000"/>
                </a:solidFill>
                <a:effectLst>
                  <a:outerShdw blurRad="38100" dist="38100" dir="2700000" algn="tl">
                    <a:srgbClr val="000000">
                      <a:alpha val="43137"/>
                    </a:srgbClr>
                  </a:outerShdw>
                </a:effectLst>
                <a:latin typeface="Calibri"/>
              </a:rPr>
              <a:t>GCW coordination: Observational requirements</a:t>
            </a:r>
            <a:endParaRPr lang="en-US" sz="2800" i="1" dirty="0">
              <a:solidFill>
                <a:srgbClr val="000000"/>
              </a:solidFill>
              <a:effectLst>
                <a:outerShdw blurRad="38100" dist="38100" dir="2700000" algn="tl">
                  <a:srgbClr val="000000">
                    <a:alpha val="43137"/>
                  </a:srgbClr>
                </a:outerShdw>
              </a:effectLst>
              <a:latin typeface="Calibri"/>
            </a:endParaRPr>
          </a:p>
        </p:txBody>
      </p:sp>
      <p:pic>
        <p:nvPicPr>
          <p:cNvPr id="4" name="Picture 3" descr="Screen Shot 2013-05-22 at May 22, 9.37.47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5856" y="405184"/>
            <a:ext cx="5691705" cy="5732736"/>
          </a:xfrm>
          <a:prstGeom prst="rect">
            <a:avLst/>
          </a:prstGeom>
        </p:spPr>
      </p:pic>
    </p:spTree>
    <p:extLst>
      <p:ext uri="{BB962C8B-B14F-4D97-AF65-F5344CB8AC3E}">
        <p14:creationId xmlns:p14="http://schemas.microsoft.com/office/powerpoint/2010/main" val="71910356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3419872" y="-747464"/>
            <a:ext cx="4941184" cy="7396982"/>
          </a:xfrm>
          <a:prstGeom prst="rect">
            <a:avLst/>
          </a:prstGeom>
        </p:spPr>
      </p:pic>
      <p:sp>
        <p:nvSpPr>
          <p:cNvPr id="2" name="Rectangle 1"/>
          <p:cNvSpPr/>
          <p:nvPr/>
        </p:nvSpPr>
        <p:spPr>
          <a:xfrm>
            <a:off x="3203848" y="-387424"/>
            <a:ext cx="5472608" cy="10081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Calibri"/>
            </a:endParaRPr>
          </a:p>
        </p:txBody>
      </p:sp>
      <p:sp>
        <p:nvSpPr>
          <p:cNvPr id="4" name="Title 1"/>
          <p:cNvSpPr txBox="1">
            <a:spLocks/>
          </p:cNvSpPr>
          <p:nvPr/>
        </p:nvSpPr>
        <p:spPr>
          <a:xfrm>
            <a:off x="179512" y="1772816"/>
            <a:ext cx="3240360" cy="2520280"/>
          </a:xfrm>
          <a:prstGeom prst="rect">
            <a:avLst/>
          </a:prstGeom>
        </p:spPr>
        <p:txBody>
          <a:bodyPr>
            <a:noAutofit/>
          </a:bodyPr>
          <a:lstStyle>
            <a:lvl1pPr algn="l" rtl="0" eaLnBrk="0" fontAlgn="base" hangingPunct="0">
              <a:spcBef>
                <a:spcPct val="0"/>
              </a:spcBef>
              <a:spcAft>
                <a:spcPct val="0"/>
              </a:spcAft>
              <a:defRPr sz="3600" b="1">
                <a:solidFill>
                  <a:schemeClr val="tx2"/>
                </a:solidFill>
                <a:latin typeface="+mj-lt"/>
                <a:ea typeface="ＭＳ Ｐゴシック" charset="0"/>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a:lstStyle>
          <a:p>
            <a:r>
              <a:rPr lang="en-US" sz="2800" dirty="0" smtClean="0">
                <a:solidFill>
                  <a:srgbClr val="000000"/>
                </a:solidFill>
                <a:effectLst>
                  <a:outerShdw blurRad="38100" dist="38100" dir="2700000" algn="tl">
                    <a:srgbClr val="000000">
                      <a:alpha val="43137"/>
                    </a:srgbClr>
                  </a:outerShdw>
                </a:effectLst>
                <a:latin typeface="Calibri"/>
              </a:rPr>
              <a:t>GCW coordination: Integration across observing systems</a:t>
            </a:r>
            <a:endParaRPr lang="en-US" sz="2800" dirty="0">
              <a:solidFill>
                <a:srgbClr val="000000"/>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22788076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3" descr="swe_080315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836712"/>
            <a:ext cx="3312368" cy="252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Text Box 5"/>
          <p:cNvSpPr txBox="1">
            <a:spLocks noChangeArrowheads="1"/>
          </p:cNvSpPr>
          <p:nvPr/>
        </p:nvSpPr>
        <p:spPr bwMode="auto">
          <a:xfrm>
            <a:off x="4211960" y="836712"/>
            <a:ext cx="464343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7013" indent="-227013">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buFontTx/>
              <a:buChar char="•"/>
            </a:pPr>
            <a:r>
              <a:rPr lang="en-CA" sz="2000" dirty="0">
                <a:solidFill>
                  <a:srgbClr val="000066"/>
                </a:solidFill>
                <a:latin typeface="Arial" charset="0"/>
              </a:rPr>
              <a:t>Routine evaluation of products</a:t>
            </a:r>
          </a:p>
          <a:p>
            <a:pPr eaLnBrk="1" hangingPunct="1">
              <a:buFontTx/>
              <a:buChar char="•"/>
            </a:pPr>
            <a:r>
              <a:rPr lang="en-CA" sz="2000" dirty="0" smtClean="0">
                <a:solidFill>
                  <a:srgbClr val="000066"/>
                </a:solidFill>
                <a:latin typeface="Arial" charset="0"/>
              </a:rPr>
              <a:t>Product intercomparisons</a:t>
            </a:r>
          </a:p>
          <a:p>
            <a:pPr eaLnBrk="1" hangingPunct="1">
              <a:buFontTx/>
              <a:buChar char="•"/>
            </a:pPr>
            <a:r>
              <a:rPr lang="en-CA" sz="2000" dirty="0" smtClean="0">
                <a:solidFill>
                  <a:srgbClr val="000066"/>
                </a:solidFill>
                <a:latin typeface="Arial" charset="0"/>
              </a:rPr>
              <a:t>Self-assessements of maturity, etc.</a:t>
            </a:r>
            <a:endParaRPr lang="en-CA" sz="2000" dirty="0">
              <a:solidFill>
                <a:srgbClr val="000066"/>
              </a:solidFill>
              <a:latin typeface="Arial" charset="0"/>
            </a:endParaRPr>
          </a:p>
          <a:p>
            <a:pPr eaLnBrk="1" hangingPunct="1">
              <a:buFontTx/>
              <a:buChar char="•"/>
            </a:pPr>
            <a:r>
              <a:rPr lang="en-CA" sz="2000" dirty="0">
                <a:solidFill>
                  <a:srgbClr val="000066"/>
                </a:solidFill>
                <a:latin typeface="Arial" charset="0"/>
              </a:rPr>
              <a:t>Products meet user needs</a:t>
            </a:r>
          </a:p>
          <a:p>
            <a:pPr eaLnBrk="1" hangingPunct="1">
              <a:buFontTx/>
              <a:buChar char="•"/>
            </a:pPr>
            <a:r>
              <a:rPr lang="en-CA" sz="2000" dirty="0">
                <a:solidFill>
                  <a:srgbClr val="000066"/>
                </a:solidFill>
                <a:latin typeface="Arial" charset="0"/>
              </a:rPr>
              <a:t>S</a:t>
            </a:r>
            <a:r>
              <a:rPr lang="en-CA" sz="2000" dirty="0" smtClean="0">
                <a:solidFill>
                  <a:srgbClr val="000066"/>
                </a:solidFill>
                <a:latin typeface="Arial" charset="0"/>
              </a:rPr>
              <a:t>ustainable </a:t>
            </a:r>
            <a:r>
              <a:rPr lang="en-CA" sz="2000" dirty="0">
                <a:solidFill>
                  <a:srgbClr val="000066"/>
                </a:solidFill>
                <a:latin typeface="Arial" charset="0"/>
              </a:rPr>
              <a:t>product development  and production</a:t>
            </a:r>
          </a:p>
          <a:p>
            <a:pPr eaLnBrk="1" hangingPunct="1">
              <a:buFontTx/>
              <a:buChar char="•"/>
            </a:pPr>
            <a:r>
              <a:rPr lang="en-CA" sz="2000" dirty="0">
                <a:solidFill>
                  <a:srgbClr val="000066"/>
                </a:solidFill>
                <a:latin typeface="Arial" charset="0"/>
              </a:rPr>
              <a:t>Transfer from research to operations</a:t>
            </a:r>
          </a:p>
        </p:txBody>
      </p:sp>
      <p:sp>
        <p:nvSpPr>
          <p:cNvPr id="141317" name="Text Box 4"/>
          <p:cNvSpPr txBox="1">
            <a:spLocks noChangeArrowheads="1"/>
          </p:cNvSpPr>
          <p:nvPr/>
        </p:nvSpPr>
        <p:spPr bwMode="auto">
          <a:xfrm>
            <a:off x="179512" y="3861048"/>
            <a:ext cx="41044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CA" sz="1400" i="1" dirty="0">
                <a:solidFill>
                  <a:srgbClr val="000000"/>
                </a:solidFill>
                <a:latin typeface="Arial" charset="0"/>
                <a:cs typeface="Arial" charset="0"/>
              </a:rPr>
              <a:t>SWE derived from SSM/I </a:t>
            </a:r>
            <a:r>
              <a:rPr lang="en-CA" sz="1400" i="1" dirty="0" smtClean="0">
                <a:solidFill>
                  <a:srgbClr val="000000"/>
                </a:solidFill>
                <a:latin typeface="Arial" charset="0"/>
                <a:cs typeface="Arial" charset="0"/>
              </a:rPr>
              <a:t>for </a:t>
            </a:r>
            <a:r>
              <a:rPr lang="en-CA" sz="1400" i="1" dirty="0">
                <a:solidFill>
                  <a:srgbClr val="000000"/>
                </a:solidFill>
                <a:latin typeface="Arial" charset="0"/>
                <a:cs typeface="Arial" charset="0"/>
              </a:rPr>
              <a:t>Western Canada</a:t>
            </a:r>
          </a:p>
        </p:txBody>
      </p:sp>
      <p:sp>
        <p:nvSpPr>
          <p:cNvPr id="141319" name="Rectangle 7"/>
          <p:cNvSpPr>
            <a:spLocks noChangeArrowheads="1"/>
          </p:cNvSpPr>
          <p:nvPr/>
        </p:nvSpPr>
        <p:spPr bwMode="auto">
          <a:xfrm>
            <a:off x="228600" y="914400"/>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spcBef>
                <a:spcPct val="20000"/>
              </a:spcBef>
            </a:pPr>
            <a:r>
              <a:rPr lang="en-US" sz="1200">
                <a:solidFill>
                  <a:srgbClr val="FFFFFF"/>
                </a:solidFill>
                <a:latin typeface="Arial Black" charset="0"/>
              </a:rPr>
              <a:t>WMO</a:t>
            </a:r>
          </a:p>
        </p:txBody>
      </p:sp>
      <p:pic>
        <p:nvPicPr>
          <p:cNvPr id="10" name="Picture 1" descr="IST_VIIRS_4km_0227_small.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4" y="3543786"/>
            <a:ext cx="3175248" cy="3314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1043608" y="188640"/>
            <a:ext cx="6912768" cy="648072"/>
          </a:xfrm>
          <a:prstGeom prst="rect">
            <a:avLst/>
          </a:prstGeom>
        </p:spPr>
        <p:txBody>
          <a:bodyPr>
            <a:noAutofit/>
          </a:bodyPr>
          <a:lstStyle>
            <a:lvl1pPr algn="l" rtl="0" eaLnBrk="0" fontAlgn="base" hangingPunct="0">
              <a:spcBef>
                <a:spcPct val="0"/>
              </a:spcBef>
              <a:spcAft>
                <a:spcPct val="0"/>
              </a:spcAft>
              <a:defRPr sz="3600" b="1">
                <a:solidFill>
                  <a:schemeClr val="tx2"/>
                </a:solidFill>
                <a:latin typeface="+mj-lt"/>
                <a:ea typeface="ＭＳ Ｐゴシック" charset="0"/>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a:lstStyle>
          <a:p>
            <a:r>
              <a:rPr lang="en-US" sz="2800" i="1" dirty="0" smtClean="0">
                <a:solidFill>
                  <a:srgbClr val="000000"/>
                </a:solidFill>
                <a:effectLst>
                  <a:outerShdw blurRad="38100" dist="38100" dir="2700000" algn="tl">
                    <a:srgbClr val="000000">
                      <a:alpha val="43137"/>
                    </a:srgbClr>
                  </a:outerShdw>
                </a:effectLst>
                <a:latin typeface="Calibri"/>
              </a:rPr>
              <a:t>GCW coordination: Authoritative Products</a:t>
            </a:r>
            <a:endParaRPr lang="en-US" sz="2800" i="1" dirty="0">
              <a:solidFill>
                <a:srgbClr val="000000"/>
              </a:solidFill>
              <a:effectLst>
                <a:outerShdw blurRad="38100" dist="38100" dir="2700000" algn="tl">
                  <a:srgbClr val="000000">
                    <a:alpha val="43137"/>
                  </a:srgbClr>
                </a:outerShdw>
              </a:effectLst>
              <a:latin typeface="Calibri"/>
            </a:endParaRPr>
          </a:p>
        </p:txBody>
      </p:sp>
      <p:pic>
        <p:nvPicPr>
          <p:cNvPr id="13" name="Picture 12" descr="Sea ice extent, summer 2011.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3645024"/>
            <a:ext cx="4360148" cy="3140385"/>
          </a:xfrm>
          <a:prstGeom prst="rect">
            <a:avLst/>
          </a:prstGeom>
          <a:ln>
            <a:solidFill>
              <a:schemeClr val="tx1"/>
            </a:solidFill>
          </a:ln>
        </p:spPr>
      </p:pic>
    </p:spTree>
    <p:extLst>
      <p:ext uri="{BB962C8B-B14F-4D97-AF65-F5344CB8AC3E}">
        <p14:creationId xmlns:p14="http://schemas.microsoft.com/office/powerpoint/2010/main" val="326119286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457200" fontAlgn="auto">
              <a:spcBef>
                <a:spcPts val="0"/>
              </a:spcBef>
              <a:spcAft>
                <a:spcPts val="0"/>
              </a:spcAft>
            </a:pPr>
            <a:endParaRPr lang="en-CA">
              <a:solidFill>
                <a:srgbClr val="000000"/>
              </a:solidFill>
            </a:endParaRPr>
          </a:p>
        </p:txBody>
      </p:sp>
      <p:sp>
        <p:nvSpPr>
          <p:cNvPr id="21" name="Text Box 12"/>
          <p:cNvSpPr txBox="1">
            <a:spLocks noChangeArrowheads="1"/>
          </p:cNvSpPr>
          <p:nvPr/>
        </p:nvSpPr>
        <p:spPr bwMode="auto">
          <a:xfrm>
            <a:off x="180404" y="169476"/>
            <a:ext cx="8928100" cy="523220"/>
          </a:xfrm>
          <a:prstGeom prst="rect">
            <a:avLst/>
          </a:prstGeom>
          <a:noFill/>
          <a:ln w="9525">
            <a:noFill/>
            <a:miter lim="800000"/>
            <a:headEnd/>
            <a:tailEnd/>
          </a:ln>
        </p:spPr>
        <p:txBody>
          <a:bodyPr>
            <a:spAutoFit/>
          </a:bodyPr>
          <a:lstStyle/>
          <a:p>
            <a:pPr algn="ctr">
              <a:spcBef>
                <a:spcPct val="50000"/>
              </a:spcBef>
            </a:pPr>
            <a:r>
              <a:rPr lang="en-US" sz="2800" b="1" dirty="0" smtClean="0">
                <a:solidFill>
                  <a:srgbClr val="000000"/>
                </a:solidFill>
                <a:latin typeface="Arial"/>
                <a:cs typeface="Arial"/>
              </a:rPr>
              <a:t>Organization: GCW Conceptual Framework</a:t>
            </a:r>
          </a:p>
        </p:txBody>
      </p:sp>
      <p:sp>
        <p:nvSpPr>
          <p:cNvPr id="4" name="TextBox 3"/>
          <p:cNvSpPr txBox="1"/>
          <p:nvPr/>
        </p:nvSpPr>
        <p:spPr>
          <a:xfrm>
            <a:off x="395537" y="6105490"/>
            <a:ext cx="8748464" cy="707886"/>
          </a:xfrm>
          <a:prstGeom prst="rect">
            <a:avLst/>
          </a:prstGeom>
          <a:noFill/>
        </p:spPr>
        <p:txBody>
          <a:bodyPr wrap="square" rtlCol="0">
            <a:spAutoFit/>
          </a:bodyPr>
          <a:lstStyle/>
          <a:p>
            <a:r>
              <a:rPr lang="en-US" sz="2000" dirty="0" smtClean="0">
                <a:latin typeface="+mn-lt"/>
              </a:rPr>
              <a:t>The WMO Executive Council expert panel on Polar Observations, Research, and Services (</a:t>
            </a:r>
            <a:r>
              <a:rPr lang="en-US" sz="2000" b="1" dirty="0" smtClean="0">
                <a:latin typeface="+mn-lt"/>
              </a:rPr>
              <a:t>EC-PORS</a:t>
            </a:r>
            <a:r>
              <a:rPr lang="en-US" sz="2000" dirty="0" smtClean="0">
                <a:latin typeface="+mn-lt"/>
              </a:rPr>
              <a:t>) oversees GCW.</a:t>
            </a:r>
            <a:endParaRPr lang="en-US" sz="2000" dirty="0">
              <a:latin typeface="+mn-lt"/>
            </a:endParaRPr>
          </a:p>
        </p:txBody>
      </p:sp>
      <p:pic>
        <p:nvPicPr>
          <p:cNvPr id="2" name="Picture 1" descr="gcw_structu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056" y="764704"/>
            <a:ext cx="8100392" cy="5214253"/>
          </a:xfrm>
          <a:prstGeom prst="rect">
            <a:avLst/>
          </a:prstGeom>
        </p:spPr>
      </p:pic>
    </p:spTree>
    <p:extLst>
      <p:ext uri="{BB962C8B-B14F-4D97-AF65-F5344CB8AC3E}">
        <p14:creationId xmlns:p14="http://schemas.microsoft.com/office/powerpoint/2010/main" val="313431429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55776" y="332656"/>
            <a:ext cx="3661579" cy="584776"/>
          </a:xfrm>
          <a:prstGeom prst="rect">
            <a:avLst/>
          </a:prstGeom>
          <a:noFill/>
        </p:spPr>
        <p:txBody>
          <a:bodyPr wrap="none" rtlCol="0">
            <a:spAutoFit/>
          </a:bodyPr>
          <a:lstStyle/>
          <a:p>
            <a:pPr defTabSz="457200" eaLnBrk="1" fontAlgn="auto" hangingPunct="1">
              <a:spcBef>
                <a:spcPts val="0"/>
              </a:spcBef>
              <a:spcAft>
                <a:spcPts val="0"/>
              </a:spcAft>
            </a:pPr>
            <a:r>
              <a:rPr lang="en-US" sz="3200" b="1" dirty="0" smtClean="0">
                <a:solidFill>
                  <a:prstClr val="black"/>
                </a:solidFill>
                <a:latin typeface="Calibri"/>
                <a:cs typeface="Arial"/>
              </a:rPr>
              <a:t>What is GCW doing?</a:t>
            </a:r>
          </a:p>
        </p:txBody>
      </p:sp>
      <p:sp>
        <p:nvSpPr>
          <p:cNvPr id="3" name="TextBox 2"/>
          <p:cNvSpPr txBox="1"/>
          <p:nvPr/>
        </p:nvSpPr>
        <p:spPr>
          <a:xfrm>
            <a:off x="467544" y="1056793"/>
            <a:ext cx="8496944" cy="5632311"/>
          </a:xfrm>
          <a:prstGeom prst="rect">
            <a:avLst/>
          </a:prstGeom>
          <a:noFill/>
        </p:spPr>
        <p:txBody>
          <a:bodyPr wrap="square" rtlCol="0">
            <a:spAutoFit/>
          </a:bodyPr>
          <a:lstStyle/>
          <a:p>
            <a:pPr marL="342900" indent="-342900">
              <a:buFont typeface="Arial"/>
              <a:buChar char="•"/>
            </a:pPr>
            <a:r>
              <a:rPr lang="en-US" sz="2000" dirty="0">
                <a:latin typeface="+mn-lt"/>
              </a:rPr>
              <a:t>developing a </a:t>
            </a:r>
            <a:r>
              <a:rPr lang="en-US" sz="2000" b="1" dirty="0">
                <a:solidFill>
                  <a:srgbClr val="800000"/>
                </a:solidFill>
                <a:latin typeface="+mn-lt"/>
              </a:rPr>
              <a:t>network of surface observations </a:t>
            </a:r>
            <a:r>
              <a:rPr lang="en-US" sz="2000" dirty="0">
                <a:latin typeface="+mn-lt"/>
              </a:rPr>
              <a:t>called "CryoNet", which builds on existing networks;</a:t>
            </a:r>
          </a:p>
          <a:p>
            <a:pPr marL="342900" indent="-342900">
              <a:buFont typeface="Arial"/>
              <a:buChar char="•"/>
            </a:pPr>
            <a:r>
              <a:rPr lang="en-US" sz="2000" dirty="0">
                <a:latin typeface="+mn-lt"/>
              </a:rPr>
              <a:t>developing </a:t>
            </a:r>
            <a:r>
              <a:rPr lang="en-US" sz="2000" b="1" dirty="0">
                <a:solidFill>
                  <a:srgbClr val="800000"/>
                </a:solidFill>
                <a:latin typeface="+mn-lt"/>
              </a:rPr>
              <a:t>measurement guidelines </a:t>
            </a:r>
            <a:r>
              <a:rPr lang="en-US" sz="2000" dirty="0">
                <a:latin typeface="+mn-lt"/>
              </a:rPr>
              <a:t>and best practices;</a:t>
            </a:r>
          </a:p>
          <a:p>
            <a:pPr marL="342900" indent="-342900">
              <a:buFont typeface="Arial"/>
              <a:buChar char="•"/>
            </a:pPr>
            <a:r>
              <a:rPr lang="en-US" sz="2000" dirty="0">
                <a:latin typeface="+mn-lt"/>
              </a:rPr>
              <a:t>refining </a:t>
            </a:r>
            <a:r>
              <a:rPr lang="en-US" sz="2000" b="1" dirty="0">
                <a:solidFill>
                  <a:srgbClr val="800000"/>
                </a:solidFill>
                <a:latin typeface="+mn-lt"/>
              </a:rPr>
              <a:t>observational requirements</a:t>
            </a:r>
            <a:r>
              <a:rPr lang="en-US" sz="2000" dirty="0">
                <a:latin typeface="+mn-lt"/>
              </a:rPr>
              <a:t> for the WMO Rolling Review of Requirements;</a:t>
            </a:r>
          </a:p>
          <a:p>
            <a:pPr marL="342900" indent="-342900">
              <a:buFont typeface="Arial"/>
              <a:buChar char="•"/>
            </a:pPr>
            <a:r>
              <a:rPr lang="en-US" sz="2000" dirty="0">
                <a:latin typeface="+mn-lt"/>
              </a:rPr>
              <a:t>engaging </a:t>
            </a:r>
            <a:r>
              <a:rPr lang="en-US" sz="2000" dirty="0" smtClean="0">
                <a:latin typeface="+mn-lt"/>
              </a:rPr>
              <a:t>in </a:t>
            </a:r>
            <a:r>
              <a:rPr lang="en-US" sz="2000" dirty="0">
                <a:latin typeface="+mn-lt"/>
              </a:rPr>
              <a:t>and </a:t>
            </a:r>
            <a:r>
              <a:rPr lang="en-US" sz="2000" dirty="0" smtClean="0">
                <a:latin typeface="+mn-lt"/>
              </a:rPr>
              <a:t>supportin, </a:t>
            </a:r>
            <a:r>
              <a:rPr lang="en-US" sz="2000" b="1" dirty="0">
                <a:solidFill>
                  <a:srgbClr val="800000"/>
                </a:solidFill>
                <a:latin typeface="+mn-lt"/>
              </a:rPr>
              <a:t>intercomparison of </a:t>
            </a:r>
            <a:r>
              <a:rPr lang="en-US" sz="2000" b="1" dirty="0" smtClean="0">
                <a:solidFill>
                  <a:srgbClr val="800000"/>
                </a:solidFill>
                <a:latin typeface="+mn-lt"/>
              </a:rPr>
              <a:t>products</a:t>
            </a:r>
            <a:r>
              <a:rPr lang="en-US" sz="2000" dirty="0" smtClean="0">
                <a:latin typeface="+mn-lt"/>
              </a:rPr>
              <a:t>;</a:t>
            </a:r>
          </a:p>
          <a:p>
            <a:pPr marL="342900" indent="-342900">
              <a:buFont typeface="Arial"/>
              <a:buChar char="•"/>
            </a:pPr>
            <a:r>
              <a:rPr lang="en-US" sz="2000" dirty="0">
                <a:latin typeface="+mn-lt"/>
              </a:rPr>
              <a:t>c</a:t>
            </a:r>
            <a:r>
              <a:rPr lang="en-US" sz="2000" dirty="0" smtClean="0">
                <a:latin typeface="+mn-lt"/>
              </a:rPr>
              <a:t>ontributing to WMO’s space-based capabilities database (with PSTG);</a:t>
            </a:r>
            <a:endParaRPr lang="en-US" sz="2000" dirty="0">
              <a:latin typeface="+mn-lt"/>
            </a:endParaRPr>
          </a:p>
          <a:p>
            <a:pPr marL="342900" indent="-342900">
              <a:buFont typeface="Arial"/>
              <a:buChar char="•"/>
            </a:pPr>
            <a:r>
              <a:rPr lang="en-US" sz="2000" dirty="0">
                <a:latin typeface="+mn-lt"/>
              </a:rPr>
              <a:t>assessing snow cover products through the </a:t>
            </a:r>
            <a:r>
              <a:rPr lang="en-US" sz="2000" b="1" dirty="0">
                <a:solidFill>
                  <a:srgbClr val="800000"/>
                </a:solidFill>
                <a:latin typeface="+mn-lt"/>
              </a:rPr>
              <a:t>GCW Snow Watch </a:t>
            </a:r>
            <a:r>
              <a:rPr lang="en-US" sz="2000" dirty="0">
                <a:latin typeface="+mn-lt"/>
              </a:rPr>
              <a:t>project</a:t>
            </a:r>
            <a:r>
              <a:rPr lang="en-US" sz="2000" dirty="0" smtClean="0">
                <a:latin typeface="+mn-lt"/>
              </a:rPr>
              <a:t>;</a:t>
            </a:r>
            <a:endParaRPr lang="en-US" sz="2000" dirty="0">
              <a:latin typeface="+mn-lt"/>
            </a:endParaRPr>
          </a:p>
          <a:p>
            <a:pPr marL="342900" indent="-342900">
              <a:buFont typeface="Arial"/>
              <a:buChar char="•"/>
            </a:pPr>
            <a:r>
              <a:rPr lang="en-US" sz="2000" dirty="0">
                <a:latin typeface="+mn-lt"/>
              </a:rPr>
              <a:t>creating </a:t>
            </a:r>
            <a:r>
              <a:rPr lang="en-US" sz="2000" b="1" dirty="0">
                <a:solidFill>
                  <a:srgbClr val="800000"/>
                </a:solidFill>
                <a:latin typeface="+mn-lt"/>
              </a:rPr>
              <a:t>unique products</a:t>
            </a:r>
            <a:r>
              <a:rPr lang="en-US" sz="2000" dirty="0">
                <a:latin typeface="+mn-lt"/>
              </a:rPr>
              <a:t>, e.g., the SWE Tracker, in collaboration with partners;</a:t>
            </a:r>
          </a:p>
          <a:p>
            <a:pPr marL="342900" indent="-342900">
              <a:buFont typeface="Arial"/>
              <a:buChar char="•"/>
            </a:pPr>
            <a:r>
              <a:rPr lang="en-US" sz="2000" dirty="0">
                <a:latin typeface="+mn-lt"/>
              </a:rPr>
              <a:t>engaging in </a:t>
            </a:r>
            <a:r>
              <a:rPr lang="en-US" sz="2000" b="1" dirty="0">
                <a:solidFill>
                  <a:srgbClr val="800000"/>
                </a:solidFill>
                <a:latin typeface="+mn-lt"/>
              </a:rPr>
              <a:t>historical data rescue </a:t>
            </a:r>
            <a:r>
              <a:rPr lang="en-US" sz="2000" dirty="0">
                <a:latin typeface="+mn-lt"/>
              </a:rPr>
              <a:t>(e.g., snow depth);</a:t>
            </a:r>
          </a:p>
          <a:p>
            <a:pPr marL="342900" indent="-342900">
              <a:buFont typeface="Arial"/>
              <a:buChar char="•"/>
            </a:pPr>
            <a:r>
              <a:rPr lang="en-US" sz="2000" dirty="0">
                <a:latin typeface="+mn-lt"/>
              </a:rPr>
              <a:t>building a </a:t>
            </a:r>
            <a:r>
              <a:rPr lang="en-US" sz="2000" b="1" dirty="0">
                <a:solidFill>
                  <a:srgbClr val="800000"/>
                </a:solidFill>
                <a:latin typeface="+mn-lt"/>
              </a:rPr>
              <a:t>snow and ice glossary</a:t>
            </a:r>
            <a:r>
              <a:rPr lang="en-US" sz="2000" dirty="0">
                <a:latin typeface="+mn-lt"/>
              </a:rPr>
              <a:t>;</a:t>
            </a:r>
          </a:p>
          <a:p>
            <a:pPr marL="342900" indent="-342900">
              <a:buFont typeface="Arial"/>
              <a:buChar char="•"/>
            </a:pPr>
            <a:r>
              <a:rPr lang="en-US" sz="2000" dirty="0">
                <a:latin typeface="+mn-lt"/>
              </a:rPr>
              <a:t>developing international training and outreach materials;</a:t>
            </a:r>
          </a:p>
          <a:p>
            <a:pPr marL="342900" indent="-342900">
              <a:buFont typeface="Arial"/>
              <a:buChar char="•"/>
            </a:pPr>
            <a:r>
              <a:rPr lang="en-US" sz="2000" dirty="0">
                <a:latin typeface="+mn-lt"/>
              </a:rPr>
              <a:t>providing </a:t>
            </a:r>
            <a:r>
              <a:rPr lang="en-US" sz="2000" b="1" dirty="0">
                <a:solidFill>
                  <a:srgbClr val="800000"/>
                </a:solidFill>
                <a:latin typeface="+mn-lt"/>
              </a:rPr>
              <a:t>up-to-date information on the state of the </a:t>
            </a:r>
            <a:r>
              <a:rPr lang="en-US" sz="2000" b="1" dirty="0" smtClean="0">
                <a:solidFill>
                  <a:srgbClr val="800000"/>
                </a:solidFill>
                <a:latin typeface="+mn-lt"/>
              </a:rPr>
              <a:t>cryosphere</a:t>
            </a:r>
            <a:r>
              <a:rPr lang="en-US" sz="2000" dirty="0" smtClean="0">
                <a:latin typeface="+mn-lt"/>
              </a:rPr>
              <a:t>;</a:t>
            </a:r>
            <a:endParaRPr lang="en-US" sz="2000" dirty="0">
              <a:latin typeface="+mn-lt"/>
            </a:endParaRPr>
          </a:p>
          <a:p>
            <a:pPr marL="342900" indent="-342900">
              <a:buFont typeface="Arial"/>
              <a:buChar char="•"/>
            </a:pPr>
            <a:r>
              <a:rPr lang="en-US" sz="2000" dirty="0">
                <a:latin typeface="+mn-lt"/>
              </a:rPr>
              <a:t>providing </a:t>
            </a:r>
            <a:r>
              <a:rPr lang="en-US" sz="2000" b="1" dirty="0">
                <a:solidFill>
                  <a:srgbClr val="800000"/>
                </a:solidFill>
                <a:latin typeface="+mn-lt"/>
              </a:rPr>
              <a:t>access to data </a:t>
            </a:r>
            <a:r>
              <a:rPr lang="en-US" sz="2000" dirty="0">
                <a:latin typeface="+mn-lt"/>
              </a:rPr>
              <a:t>through a </a:t>
            </a:r>
            <a:r>
              <a:rPr lang="en-US" sz="2000" dirty="0" smtClean="0">
                <a:latin typeface="+mn-lt"/>
              </a:rPr>
              <a:t>portal;</a:t>
            </a:r>
            <a:endParaRPr lang="en-US" sz="2000" dirty="0">
              <a:latin typeface="+mn-lt"/>
            </a:endParaRPr>
          </a:p>
          <a:p>
            <a:pPr marL="342900" indent="-342900">
              <a:buFont typeface="Arial"/>
              <a:buChar char="•"/>
            </a:pPr>
            <a:r>
              <a:rPr lang="en-US" sz="2000" dirty="0">
                <a:latin typeface="+mn-lt"/>
              </a:rPr>
              <a:t>co-sponsoring workshops.</a:t>
            </a:r>
          </a:p>
        </p:txBody>
      </p:sp>
      <p:pic>
        <p:nvPicPr>
          <p:cNvPr id="7" name="Picture 6" descr="gcw_logo_3c.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197" y="188640"/>
            <a:ext cx="1059427" cy="671979"/>
          </a:xfrm>
          <a:prstGeom prst="rect">
            <a:avLst/>
          </a:prstGeom>
        </p:spPr>
      </p:pic>
    </p:spTree>
    <p:extLst>
      <p:ext uri="{BB962C8B-B14F-4D97-AF65-F5344CB8AC3E}">
        <p14:creationId xmlns:p14="http://schemas.microsoft.com/office/powerpoint/2010/main" val="302085510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122624" y="116632"/>
            <a:ext cx="7009920" cy="1143480"/>
          </a:xfrm>
        </p:spPr>
        <p:txBody>
          <a:bodyPr/>
          <a:lstStyle/>
          <a:p>
            <a:pPr algn="ctr"/>
            <a:r>
              <a:rPr lang="en-US" sz="3200" dirty="0" smtClean="0">
                <a:ea typeface="ＭＳ Ｐゴシック" pitchFamily="-1" charset="-128"/>
                <a:cs typeface="ＭＳ Ｐゴシック" pitchFamily="-1" charset="-128"/>
              </a:rPr>
              <a:t>Who is doing these things?  </a:t>
            </a:r>
            <a:br>
              <a:rPr lang="en-US" sz="3200" dirty="0" smtClean="0">
                <a:ea typeface="ＭＳ Ｐゴシック" pitchFamily="-1" charset="-128"/>
                <a:cs typeface="ＭＳ Ｐゴシック" pitchFamily="-1" charset="-128"/>
              </a:rPr>
            </a:br>
            <a:r>
              <a:rPr lang="en-US" sz="3200" dirty="0" smtClean="0">
                <a:ea typeface="ＭＳ Ｐゴシック" pitchFamily="-1" charset="-128"/>
                <a:cs typeface="ＭＳ Ｐゴシック" pitchFamily="-1" charset="-128"/>
              </a:rPr>
              <a:t>Task Teams</a:t>
            </a:r>
          </a:p>
        </p:txBody>
      </p:sp>
      <p:sp>
        <p:nvSpPr>
          <p:cNvPr id="32771" name="Content Placeholder 2"/>
          <p:cNvSpPr>
            <a:spLocks noGrp="1"/>
          </p:cNvSpPr>
          <p:nvPr>
            <p:ph sz="half" idx="1"/>
          </p:nvPr>
        </p:nvSpPr>
        <p:spPr>
          <a:xfrm>
            <a:off x="611560" y="1628800"/>
            <a:ext cx="7733637" cy="4842276"/>
          </a:xfrm>
        </p:spPr>
        <p:txBody>
          <a:bodyPr/>
          <a:lstStyle/>
          <a:p>
            <a:pPr>
              <a:buFont typeface="Arial"/>
              <a:buChar char="•"/>
            </a:pPr>
            <a:r>
              <a:rPr lang="en-GB" dirty="0" smtClean="0"/>
              <a:t>CryoNet Team</a:t>
            </a:r>
            <a:endParaRPr lang="en-US" dirty="0" smtClean="0"/>
          </a:p>
          <a:p>
            <a:pPr>
              <a:buFont typeface="Arial"/>
              <a:buChar char="•"/>
            </a:pPr>
            <a:r>
              <a:rPr lang="en-GB" dirty="0" smtClean="0"/>
              <a:t>Requirements and Capabilities Team</a:t>
            </a:r>
            <a:endParaRPr lang="en-US" dirty="0" smtClean="0"/>
          </a:p>
          <a:p>
            <a:pPr>
              <a:buFont typeface="Arial"/>
              <a:buChar char="•"/>
            </a:pPr>
            <a:r>
              <a:rPr lang="en-GB" dirty="0" smtClean="0"/>
              <a:t>Infrastructure and Practices Team</a:t>
            </a:r>
            <a:endParaRPr lang="en-US" dirty="0" smtClean="0"/>
          </a:p>
          <a:p>
            <a:pPr>
              <a:buFont typeface="Arial"/>
              <a:buChar char="•"/>
            </a:pPr>
            <a:r>
              <a:rPr lang="en-GB" dirty="0" smtClean="0"/>
              <a:t>Products </a:t>
            </a:r>
            <a:r>
              <a:rPr lang="en-GB" dirty="0"/>
              <a:t>Team</a:t>
            </a:r>
            <a:endParaRPr lang="en-US" dirty="0"/>
          </a:p>
          <a:p>
            <a:pPr>
              <a:buFont typeface="Arial"/>
              <a:buChar char="•"/>
            </a:pPr>
            <a:r>
              <a:rPr lang="en-GB" dirty="0" smtClean="0"/>
              <a:t>Portal Team</a:t>
            </a:r>
            <a:endParaRPr lang="en-US" dirty="0" smtClean="0"/>
          </a:p>
          <a:p>
            <a:pPr>
              <a:buFont typeface="Arial"/>
              <a:buChar char="•"/>
            </a:pPr>
            <a:r>
              <a:rPr lang="en-GB" dirty="0" smtClean="0"/>
              <a:t>Outreach Team</a:t>
            </a:r>
            <a:endParaRPr lang="en-AU" sz="2800" dirty="0" smtClean="0">
              <a:latin typeface="Calibri" pitchFamily="-1" charset="0"/>
              <a:ea typeface="ＭＳ Ｐゴシック" pitchFamily="-1" charset="-128"/>
              <a:cs typeface="ＭＳ Ｐゴシック" pitchFamily="-1" charset="-128"/>
            </a:endParaRPr>
          </a:p>
          <a:p>
            <a:pPr marL="0" indent="0">
              <a:spcBef>
                <a:spcPct val="0"/>
              </a:spcBef>
              <a:spcAft>
                <a:spcPts val="1202"/>
              </a:spcAft>
            </a:pPr>
            <a:endParaRPr lang="en-AU" sz="2000" dirty="0" smtClean="0">
              <a:latin typeface="Calibri" pitchFamily="-1" charset="0"/>
              <a:ea typeface="ＭＳ Ｐゴシック" pitchFamily="-1" charset="-128"/>
              <a:cs typeface="ＭＳ Ｐゴシック" pitchFamily="-1" charset="-128"/>
            </a:endParaRPr>
          </a:p>
        </p:txBody>
      </p:sp>
      <p:sp>
        <p:nvSpPr>
          <p:cNvPr id="32772" name="Slide Number Placeholder 4"/>
          <p:cNvSpPr>
            <a:spLocks noGrp="1"/>
          </p:cNvSpPr>
          <p:nvPr>
            <p:ph type="sldNum" sz="quarter" idx="11"/>
          </p:nvPr>
        </p:nvSpPr>
        <p:spPr bwMode="auto">
          <a:noFill/>
          <a:ln>
            <a:miter lim="800000"/>
            <a:headEnd/>
            <a:tailEnd/>
          </a:ln>
        </p:spPr>
        <p:txBody>
          <a:bodyPr/>
          <a:lstStyle/>
          <a:p>
            <a:pPr>
              <a:buFont typeface="Times New Roman" pitchFamily="-1" charset="0"/>
              <a:buNone/>
            </a:pPr>
            <a:fld id="{AE87820E-97DE-DE4D-800A-7C625A1C6DA2}" type="slidenum">
              <a:rPr lang="en-US" smtClean="0">
                <a:solidFill>
                  <a:srgbClr val="404040"/>
                </a:solidFill>
                <a:latin typeface="Arial" pitchFamily="-1" charset="0"/>
                <a:ea typeface="ＭＳ Ｐゴシック" pitchFamily="-1" charset="-128"/>
                <a:cs typeface="ＭＳ Ｐゴシック" pitchFamily="-1" charset="-128"/>
              </a:rPr>
              <a:pPr>
                <a:buFont typeface="Times New Roman" pitchFamily="-1" charset="0"/>
                <a:buNone/>
              </a:pPr>
              <a:t>15</a:t>
            </a:fld>
            <a:endParaRPr lang="en-US" smtClean="0">
              <a:solidFill>
                <a:srgbClr val="404040"/>
              </a:solidFill>
              <a:latin typeface="Arial"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124808182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131840" y="260648"/>
            <a:ext cx="2880320" cy="671110"/>
          </a:xfrm>
        </p:spPr>
        <p:txBody>
          <a:bodyPr lIns="0" tIns="0" rIns="0" bIns="0"/>
          <a:lstStyle/>
          <a:p>
            <a:pPr eaLnBrk="1" hangingPunct="1">
              <a:lnSpc>
                <a:spcPts val="3958"/>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GB" sz="2900" dirty="0" smtClean="0">
                <a:latin typeface="Arial" charset="0"/>
                <a:cs typeface="HG Mincho Light J;MS Gothic;HG " charset="0"/>
              </a:rPr>
              <a:t>GCW Timeline</a:t>
            </a:r>
            <a:endParaRPr lang="en-GB" sz="3700" dirty="0">
              <a:latin typeface="Arial" charset="0"/>
              <a:cs typeface="HG Mincho Light J;MS Gothic;HG " charset="0"/>
            </a:endParaRPr>
          </a:p>
        </p:txBody>
      </p:sp>
      <p:sp>
        <p:nvSpPr>
          <p:cNvPr id="24579" name="Line 7"/>
          <p:cNvSpPr>
            <a:spLocks noChangeShapeType="1"/>
          </p:cNvSpPr>
          <p:nvPr/>
        </p:nvSpPr>
        <p:spPr bwMode="auto">
          <a:xfrm>
            <a:off x="683568" y="4437112"/>
            <a:ext cx="799384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wrap="none" lIns="82945" tIns="41473" rIns="82945" bIns="41473" anchor="ctr"/>
          <a:lstStyle/>
          <a:p>
            <a:endParaRPr lang="en-US"/>
          </a:p>
        </p:txBody>
      </p:sp>
      <p:sp>
        <p:nvSpPr>
          <p:cNvPr id="24582" name="Line 28"/>
          <p:cNvSpPr>
            <a:spLocks noChangeShapeType="1"/>
          </p:cNvSpPr>
          <p:nvPr/>
        </p:nvSpPr>
        <p:spPr bwMode="auto">
          <a:xfrm flipV="1">
            <a:off x="2354368" y="4389586"/>
            <a:ext cx="0" cy="138255"/>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lIns="82945" tIns="41473" rIns="82945" bIns="41473" anchor="ctr"/>
          <a:lstStyle/>
          <a:p>
            <a:endParaRPr lang="en-US"/>
          </a:p>
        </p:txBody>
      </p:sp>
      <p:sp>
        <p:nvSpPr>
          <p:cNvPr id="24583" name="Line 31"/>
          <p:cNvSpPr>
            <a:spLocks noChangeShapeType="1"/>
          </p:cNvSpPr>
          <p:nvPr/>
        </p:nvSpPr>
        <p:spPr bwMode="auto">
          <a:xfrm flipV="1">
            <a:off x="4013248" y="4389586"/>
            <a:ext cx="0" cy="138255"/>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lIns="82945" tIns="41473" rIns="82945" bIns="41473" anchor="ctr"/>
          <a:lstStyle/>
          <a:p>
            <a:endParaRPr lang="en-US"/>
          </a:p>
        </p:txBody>
      </p:sp>
      <p:sp>
        <p:nvSpPr>
          <p:cNvPr id="24584" name="Line 33"/>
          <p:cNvSpPr>
            <a:spLocks noChangeShapeType="1"/>
          </p:cNvSpPr>
          <p:nvPr/>
        </p:nvSpPr>
        <p:spPr bwMode="auto">
          <a:xfrm flipV="1">
            <a:off x="1524928" y="4389586"/>
            <a:ext cx="0" cy="138255"/>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lIns="82945" tIns="41473" rIns="82945" bIns="41473" anchor="ctr"/>
          <a:lstStyle/>
          <a:p>
            <a:endParaRPr lang="en-US"/>
          </a:p>
        </p:txBody>
      </p:sp>
      <p:sp>
        <p:nvSpPr>
          <p:cNvPr id="24585" name="Line 34"/>
          <p:cNvSpPr>
            <a:spLocks noChangeShapeType="1"/>
          </p:cNvSpPr>
          <p:nvPr/>
        </p:nvSpPr>
        <p:spPr bwMode="auto">
          <a:xfrm flipV="1">
            <a:off x="3183808" y="4389586"/>
            <a:ext cx="0" cy="138255"/>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lIns="82945" tIns="41473" rIns="82945" bIns="41473" anchor="ctr"/>
          <a:lstStyle/>
          <a:p>
            <a:endParaRPr lang="en-US"/>
          </a:p>
        </p:txBody>
      </p:sp>
      <p:sp>
        <p:nvSpPr>
          <p:cNvPr id="24586" name="Line 36"/>
          <p:cNvSpPr>
            <a:spLocks noChangeShapeType="1"/>
          </p:cNvSpPr>
          <p:nvPr/>
        </p:nvSpPr>
        <p:spPr bwMode="auto">
          <a:xfrm flipV="1">
            <a:off x="5672128" y="4389586"/>
            <a:ext cx="0" cy="138255"/>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lIns="82945" tIns="41473" rIns="82945" bIns="41473" anchor="ctr"/>
          <a:lstStyle/>
          <a:p>
            <a:endParaRPr lang="en-US"/>
          </a:p>
        </p:txBody>
      </p:sp>
      <p:sp>
        <p:nvSpPr>
          <p:cNvPr id="24587" name="Line 38"/>
          <p:cNvSpPr>
            <a:spLocks noChangeShapeType="1"/>
          </p:cNvSpPr>
          <p:nvPr/>
        </p:nvSpPr>
        <p:spPr bwMode="auto">
          <a:xfrm flipV="1">
            <a:off x="4842688" y="4389586"/>
            <a:ext cx="0" cy="138255"/>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lIns="82945" tIns="41473" rIns="82945" bIns="41473" anchor="ctr"/>
          <a:lstStyle/>
          <a:p>
            <a:endParaRPr lang="en-US"/>
          </a:p>
        </p:txBody>
      </p:sp>
      <p:sp>
        <p:nvSpPr>
          <p:cNvPr id="24588" name="Line 40"/>
          <p:cNvSpPr>
            <a:spLocks noChangeShapeType="1"/>
          </p:cNvSpPr>
          <p:nvPr/>
        </p:nvSpPr>
        <p:spPr bwMode="auto">
          <a:xfrm flipV="1">
            <a:off x="7331008" y="4389586"/>
            <a:ext cx="0" cy="138255"/>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lIns="82945" tIns="41473" rIns="82945" bIns="41473" anchor="ctr"/>
          <a:lstStyle/>
          <a:p>
            <a:endParaRPr lang="en-US"/>
          </a:p>
        </p:txBody>
      </p:sp>
      <p:sp>
        <p:nvSpPr>
          <p:cNvPr id="24589" name="Line 41"/>
          <p:cNvSpPr>
            <a:spLocks noChangeShapeType="1"/>
          </p:cNvSpPr>
          <p:nvPr/>
        </p:nvSpPr>
        <p:spPr bwMode="auto">
          <a:xfrm flipV="1">
            <a:off x="8169088" y="4403987"/>
            <a:ext cx="0" cy="138255"/>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lIns="82945" tIns="41473" rIns="82945" bIns="41473" anchor="ctr"/>
          <a:lstStyle/>
          <a:p>
            <a:endParaRPr lang="en-US"/>
          </a:p>
        </p:txBody>
      </p:sp>
      <p:sp>
        <p:nvSpPr>
          <p:cNvPr id="24590" name="Line 42"/>
          <p:cNvSpPr>
            <a:spLocks noChangeShapeType="1"/>
          </p:cNvSpPr>
          <p:nvPr/>
        </p:nvSpPr>
        <p:spPr bwMode="auto">
          <a:xfrm flipV="1">
            <a:off x="6501568" y="4389586"/>
            <a:ext cx="0" cy="138255"/>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lIns="82945" tIns="41473" rIns="82945" bIns="41473" anchor="ctr"/>
          <a:lstStyle/>
          <a:p>
            <a:endParaRPr lang="en-US"/>
          </a:p>
        </p:txBody>
      </p:sp>
      <p:sp>
        <p:nvSpPr>
          <p:cNvPr id="24592" name="Text Box 44"/>
          <p:cNvSpPr txBox="1">
            <a:spLocks noChangeArrowheads="1"/>
          </p:cNvSpPr>
          <p:nvPr/>
        </p:nvSpPr>
        <p:spPr bwMode="auto">
          <a:xfrm>
            <a:off x="395536" y="4596968"/>
            <a:ext cx="595437" cy="3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1500" dirty="0" smtClean="0">
                <a:solidFill>
                  <a:schemeClr val="accent2"/>
                </a:solidFill>
                <a:latin typeface="Helvetica" charset="0"/>
              </a:rPr>
              <a:t>2007</a:t>
            </a:r>
            <a:endParaRPr lang="en-US" dirty="0"/>
          </a:p>
        </p:txBody>
      </p:sp>
      <p:sp>
        <p:nvSpPr>
          <p:cNvPr id="24593" name="Text Box 45"/>
          <p:cNvSpPr txBox="1">
            <a:spLocks noChangeArrowheads="1"/>
          </p:cNvSpPr>
          <p:nvPr/>
        </p:nvSpPr>
        <p:spPr bwMode="auto">
          <a:xfrm>
            <a:off x="2054416" y="4596968"/>
            <a:ext cx="595437" cy="3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1500" dirty="0" smtClean="0">
                <a:solidFill>
                  <a:schemeClr val="accent2"/>
                </a:solidFill>
                <a:latin typeface="Helvetica" charset="0"/>
              </a:rPr>
              <a:t>2009</a:t>
            </a:r>
            <a:endParaRPr lang="en-US" dirty="0"/>
          </a:p>
        </p:txBody>
      </p:sp>
      <p:sp>
        <p:nvSpPr>
          <p:cNvPr id="24594" name="Text Box 46"/>
          <p:cNvSpPr txBox="1">
            <a:spLocks noChangeArrowheads="1"/>
          </p:cNvSpPr>
          <p:nvPr/>
        </p:nvSpPr>
        <p:spPr bwMode="auto">
          <a:xfrm>
            <a:off x="1224976" y="4596968"/>
            <a:ext cx="595437" cy="3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1500" dirty="0" smtClean="0">
                <a:solidFill>
                  <a:schemeClr val="accent2"/>
                </a:solidFill>
                <a:latin typeface="Helvetica" charset="0"/>
              </a:rPr>
              <a:t>2008</a:t>
            </a:r>
            <a:endParaRPr lang="en-US" dirty="0"/>
          </a:p>
        </p:txBody>
      </p:sp>
      <p:sp>
        <p:nvSpPr>
          <p:cNvPr id="24595" name="Text Box 47"/>
          <p:cNvSpPr txBox="1">
            <a:spLocks noChangeArrowheads="1"/>
          </p:cNvSpPr>
          <p:nvPr/>
        </p:nvSpPr>
        <p:spPr bwMode="auto">
          <a:xfrm>
            <a:off x="3713296" y="4596968"/>
            <a:ext cx="581254" cy="3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1500" dirty="0" smtClean="0">
                <a:solidFill>
                  <a:schemeClr val="accent2"/>
                </a:solidFill>
                <a:latin typeface="Helvetica" charset="0"/>
              </a:rPr>
              <a:t>2011</a:t>
            </a:r>
            <a:endParaRPr lang="en-US" dirty="0"/>
          </a:p>
        </p:txBody>
      </p:sp>
      <p:sp>
        <p:nvSpPr>
          <p:cNvPr id="24596" name="Text Box 48"/>
          <p:cNvSpPr txBox="1">
            <a:spLocks noChangeArrowheads="1"/>
          </p:cNvSpPr>
          <p:nvPr/>
        </p:nvSpPr>
        <p:spPr bwMode="auto">
          <a:xfrm>
            <a:off x="2883856" y="4596968"/>
            <a:ext cx="595437" cy="3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1500" dirty="0" smtClean="0">
                <a:solidFill>
                  <a:schemeClr val="accent2"/>
                </a:solidFill>
                <a:latin typeface="Helvetica" charset="0"/>
              </a:rPr>
              <a:t>2010</a:t>
            </a:r>
            <a:endParaRPr lang="en-US" dirty="0"/>
          </a:p>
        </p:txBody>
      </p:sp>
      <p:sp>
        <p:nvSpPr>
          <p:cNvPr id="24597" name="Text Box 49"/>
          <p:cNvSpPr txBox="1">
            <a:spLocks noChangeArrowheads="1"/>
          </p:cNvSpPr>
          <p:nvPr/>
        </p:nvSpPr>
        <p:spPr bwMode="auto">
          <a:xfrm>
            <a:off x="4542736" y="4596968"/>
            <a:ext cx="595437" cy="3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1500" dirty="0" smtClean="0">
                <a:solidFill>
                  <a:schemeClr val="accent2"/>
                </a:solidFill>
                <a:latin typeface="Helvetica" charset="0"/>
              </a:rPr>
              <a:t>2012</a:t>
            </a:r>
            <a:endParaRPr lang="en-US" dirty="0"/>
          </a:p>
        </p:txBody>
      </p:sp>
      <p:sp>
        <p:nvSpPr>
          <p:cNvPr id="24598" name="Text Box 50"/>
          <p:cNvSpPr txBox="1">
            <a:spLocks noChangeArrowheads="1"/>
          </p:cNvSpPr>
          <p:nvPr/>
        </p:nvSpPr>
        <p:spPr bwMode="auto">
          <a:xfrm>
            <a:off x="5372176" y="4596968"/>
            <a:ext cx="595437" cy="3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1500" dirty="0" smtClean="0">
                <a:solidFill>
                  <a:schemeClr val="accent2"/>
                </a:solidFill>
                <a:latin typeface="Helvetica" charset="0"/>
              </a:rPr>
              <a:t>2013</a:t>
            </a:r>
            <a:endParaRPr lang="en-US" dirty="0"/>
          </a:p>
        </p:txBody>
      </p:sp>
      <p:sp>
        <p:nvSpPr>
          <p:cNvPr id="24599" name="Text Box 51"/>
          <p:cNvSpPr txBox="1">
            <a:spLocks noChangeArrowheads="1"/>
          </p:cNvSpPr>
          <p:nvPr/>
        </p:nvSpPr>
        <p:spPr bwMode="auto">
          <a:xfrm>
            <a:off x="6201616" y="4596968"/>
            <a:ext cx="595437" cy="3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1500" dirty="0" smtClean="0">
                <a:solidFill>
                  <a:schemeClr val="accent2"/>
                </a:solidFill>
                <a:latin typeface="Helvetica" charset="0"/>
              </a:rPr>
              <a:t>2014</a:t>
            </a:r>
            <a:endParaRPr lang="en-US" dirty="0"/>
          </a:p>
        </p:txBody>
      </p:sp>
      <p:sp>
        <p:nvSpPr>
          <p:cNvPr id="24603" name="Line 56"/>
          <p:cNvSpPr>
            <a:spLocks noChangeShapeType="1"/>
          </p:cNvSpPr>
          <p:nvPr/>
        </p:nvSpPr>
        <p:spPr bwMode="auto">
          <a:xfrm>
            <a:off x="899592" y="3429000"/>
            <a:ext cx="0" cy="9764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82945" tIns="41473" rIns="82945" bIns="41473" anchor="ctr"/>
          <a:lstStyle/>
          <a:p>
            <a:endParaRPr lang="en-US"/>
          </a:p>
        </p:txBody>
      </p:sp>
      <p:sp>
        <p:nvSpPr>
          <p:cNvPr id="24606" name="Text Box 59"/>
          <p:cNvSpPr txBox="1">
            <a:spLocks noChangeArrowheads="1"/>
          </p:cNvSpPr>
          <p:nvPr/>
        </p:nvSpPr>
        <p:spPr bwMode="auto">
          <a:xfrm>
            <a:off x="179512" y="2745080"/>
            <a:ext cx="1800200" cy="6839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82945" tIns="41473" rIns="82945" bIns="41473">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1300" dirty="0" smtClean="0">
                <a:solidFill>
                  <a:schemeClr val="tx1"/>
                </a:solidFill>
                <a:latin typeface="Helvetica" charset="0"/>
              </a:rPr>
              <a:t>WMO 15</a:t>
            </a:r>
            <a:r>
              <a:rPr lang="en-US" sz="1300" baseline="30000" dirty="0" smtClean="0">
                <a:solidFill>
                  <a:schemeClr val="tx1"/>
                </a:solidFill>
                <a:latin typeface="Helvetica" charset="0"/>
              </a:rPr>
              <a:t>th</a:t>
            </a:r>
            <a:r>
              <a:rPr lang="en-US" sz="1300" dirty="0" smtClean="0">
                <a:solidFill>
                  <a:schemeClr val="tx1"/>
                </a:solidFill>
                <a:latin typeface="Helvetica" charset="0"/>
              </a:rPr>
              <a:t> Congress welcomes proposal for  GCW </a:t>
            </a:r>
            <a:endParaRPr lang="en-US" sz="1300" dirty="0">
              <a:solidFill>
                <a:schemeClr val="tx1"/>
              </a:solidFill>
              <a:latin typeface="Helvetica" charset="0"/>
            </a:endParaRPr>
          </a:p>
        </p:txBody>
      </p:sp>
      <p:sp>
        <p:nvSpPr>
          <p:cNvPr id="24610" name="Text Box 68"/>
          <p:cNvSpPr txBox="1">
            <a:spLocks noChangeArrowheads="1"/>
          </p:cNvSpPr>
          <p:nvPr/>
        </p:nvSpPr>
        <p:spPr bwMode="auto">
          <a:xfrm>
            <a:off x="1475656" y="1628800"/>
            <a:ext cx="1368152" cy="883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82945" tIns="41473" rIns="82945" bIns="41473">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1300" dirty="0" smtClean="0">
                <a:solidFill>
                  <a:schemeClr val="tx1"/>
                </a:solidFill>
                <a:latin typeface="Helvetica" charset="0"/>
              </a:rPr>
              <a:t>IGOS Cryosphere Theme Report published</a:t>
            </a:r>
            <a:endParaRPr lang="en-US" sz="1300" dirty="0">
              <a:solidFill>
                <a:schemeClr val="tx1"/>
              </a:solidFill>
              <a:latin typeface="Helvetica" charset="0"/>
            </a:endParaRPr>
          </a:p>
        </p:txBody>
      </p:sp>
      <p:cxnSp>
        <p:nvCxnSpPr>
          <p:cNvPr id="24612" name="AutoShape 70"/>
          <p:cNvCxnSpPr>
            <a:cxnSpLocks noChangeShapeType="1"/>
            <a:endCxn id="24610" idx="2"/>
          </p:cNvCxnSpPr>
          <p:nvPr/>
        </p:nvCxnSpPr>
        <p:spPr bwMode="auto">
          <a:xfrm rot="5400000" flipH="1" flipV="1">
            <a:off x="783519" y="3060899"/>
            <a:ext cx="1924337" cy="828090"/>
          </a:xfrm>
          <a:prstGeom prst="bentConnector3">
            <a:avLst>
              <a:gd name="adj1" fmla="val 30589"/>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24616" name="Line 75"/>
          <p:cNvSpPr>
            <a:spLocks noChangeShapeType="1"/>
          </p:cNvSpPr>
          <p:nvPr/>
        </p:nvSpPr>
        <p:spPr bwMode="auto">
          <a:xfrm flipV="1">
            <a:off x="4644008" y="2492895"/>
            <a:ext cx="0" cy="191540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82945" tIns="41473" rIns="82945" bIns="41473" anchor="ctr"/>
          <a:lstStyle/>
          <a:p>
            <a:endParaRPr lang="en-US"/>
          </a:p>
        </p:txBody>
      </p:sp>
      <p:sp>
        <p:nvSpPr>
          <p:cNvPr id="24618" name="Text Box 77"/>
          <p:cNvSpPr txBox="1">
            <a:spLocks noChangeArrowheads="1"/>
          </p:cNvSpPr>
          <p:nvPr/>
        </p:nvSpPr>
        <p:spPr bwMode="auto">
          <a:xfrm>
            <a:off x="3995936" y="1556792"/>
            <a:ext cx="1402616" cy="883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82945" tIns="41473" rIns="82945" bIns="41473">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1300" dirty="0" smtClean="0">
                <a:solidFill>
                  <a:schemeClr val="tx1"/>
                </a:solidFill>
                <a:latin typeface="Helvetica" charset="0"/>
              </a:rPr>
              <a:t>First GCW Implementation Workshop (Geneva)</a:t>
            </a:r>
            <a:endParaRPr lang="en-US" sz="1300" dirty="0">
              <a:solidFill>
                <a:schemeClr val="tx1"/>
              </a:solidFill>
              <a:latin typeface="Helvetica" charset="0"/>
            </a:endParaRPr>
          </a:p>
        </p:txBody>
      </p:sp>
      <p:sp>
        <p:nvSpPr>
          <p:cNvPr id="24621" name="Text Box 81"/>
          <p:cNvSpPr txBox="1">
            <a:spLocks noChangeArrowheads="1"/>
          </p:cNvSpPr>
          <p:nvPr/>
        </p:nvSpPr>
        <p:spPr bwMode="auto">
          <a:xfrm>
            <a:off x="4932040" y="2961104"/>
            <a:ext cx="1244160" cy="6839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82945" tIns="41473" rIns="82945" bIns="41473">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1300" dirty="0" smtClean="0">
                <a:solidFill>
                  <a:schemeClr val="tx1"/>
                </a:solidFill>
                <a:latin typeface="Helvetica" charset="0"/>
              </a:rPr>
              <a:t>First CryoNet workshop (Vienna)</a:t>
            </a:r>
            <a:endParaRPr lang="en-US" sz="1300" dirty="0">
              <a:solidFill>
                <a:schemeClr val="tx1"/>
              </a:solidFill>
              <a:latin typeface="Helvetica" charset="0"/>
            </a:endParaRPr>
          </a:p>
        </p:txBody>
      </p:sp>
      <p:cxnSp>
        <p:nvCxnSpPr>
          <p:cNvPr id="24624" name="AutoShape 86"/>
          <p:cNvCxnSpPr>
            <a:cxnSpLocks noChangeShapeType="1"/>
          </p:cNvCxnSpPr>
          <p:nvPr/>
        </p:nvCxnSpPr>
        <p:spPr bwMode="auto">
          <a:xfrm rot="16200000" flipV="1">
            <a:off x="3341272" y="3507600"/>
            <a:ext cx="1170994" cy="725762"/>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24625" name="AutoShape 87"/>
          <p:cNvCxnSpPr>
            <a:cxnSpLocks noChangeShapeType="1"/>
          </p:cNvCxnSpPr>
          <p:nvPr/>
        </p:nvCxnSpPr>
        <p:spPr bwMode="auto">
          <a:xfrm flipV="1">
            <a:off x="5436096" y="3645024"/>
            <a:ext cx="0" cy="79208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4626" name="Text Box 88"/>
          <p:cNvSpPr txBox="1">
            <a:spLocks noChangeArrowheads="1"/>
          </p:cNvSpPr>
          <p:nvPr/>
        </p:nvSpPr>
        <p:spPr bwMode="auto">
          <a:xfrm>
            <a:off x="5868144" y="1844824"/>
            <a:ext cx="1512168" cy="6839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82945" tIns="41473" rIns="82945" bIns="41473">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1300" dirty="0" smtClean="0">
                <a:solidFill>
                  <a:schemeClr val="tx1"/>
                </a:solidFill>
                <a:latin typeface="Helvetica" charset="0"/>
              </a:rPr>
              <a:t>First Snow Watch workshop (Toronto)</a:t>
            </a:r>
            <a:endParaRPr lang="en-US" sz="1300" dirty="0">
              <a:solidFill>
                <a:schemeClr val="tx1"/>
              </a:solidFill>
              <a:latin typeface="Helvetica" charset="0"/>
            </a:endParaRPr>
          </a:p>
        </p:txBody>
      </p:sp>
      <p:sp>
        <p:nvSpPr>
          <p:cNvPr id="24635" name="Line 79"/>
          <p:cNvSpPr>
            <a:spLocks noChangeShapeType="1"/>
          </p:cNvSpPr>
          <p:nvPr/>
        </p:nvSpPr>
        <p:spPr bwMode="auto">
          <a:xfrm>
            <a:off x="6804248" y="3429000"/>
            <a:ext cx="7200" cy="97498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82945" tIns="41473" rIns="82945" bIns="41473" anchor="ctr"/>
          <a:lstStyle/>
          <a:p>
            <a:endParaRPr lang="en-US"/>
          </a:p>
        </p:txBody>
      </p:sp>
      <p:sp>
        <p:nvSpPr>
          <p:cNvPr id="67" name="Text Box 59"/>
          <p:cNvSpPr txBox="1">
            <a:spLocks noChangeArrowheads="1"/>
          </p:cNvSpPr>
          <p:nvPr/>
        </p:nvSpPr>
        <p:spPr bwMode="auto">
          <a:xfrm>
            <a:off x="2627784" y="2780928"/>
            <a:ext cx="1800200" cy="4838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82945" tIns="41473" rIns="82945" bIns="41473">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1300" dirty="0" smtClean="0">
                <a:solidFill>
                  <a:schemeClr val="tx1"/>
                </a:solidFill>
                <a:latin typeface="Helvetica" charset="0"/>
              </a:rPr>
              <a:t>WMO 16</a:t>
            </a:r>
            <a:r>
              <a:rPr lang="en-US" sz="1300" baseline="30000" dirty="0" smtClean="0">
                <a:solidFill>
                  <a:schemeClr val="tx1"/>
                </a:solidFill>
                <a:latin typeface="Helvetica" charset="0"/>
              </a:rPr>
              <a:t>th</a:t>
            </a:r>
            <a:r>
              <a:rPr lang="en-US" sz="1300" dirty="0" smtClean="0">
                <a:solidFill>
                  <a:schemeClr val="tx1"/>
                </a:solidFill>
                <a:latin typeface="Helvetica" charset="0"/>
              </a:rPr>
              <a:t> Congress approves GCW </a:t>
            </a:r>
            <a:endParaRPr lang="en-US" sz="1300" dirty="0">
              <a:solidFill>
                <a:schemeClr val="tx1"/>
              </a:solidFill>
              <a:latin typeface="Helvetica" charset="0"/>
            </a:endParaRPr>
          </a:p>
        </p:txBody>
      </p:sp>
      <p:sp>
        <p:nvSpPr>
          <p:cNvPr id="70" name="Text Box 51"/>
          <p:cNvSpPr txBox="1">
            <a:spLocks noChangeArrowheads="1"/>
          </p:cNvSpPr>
          <p:nvPr/>
        </p:nvSpPr>
        <p:spPr bwMode="auto">
          <a:xfrm>
            <a:off x="7100575" y="4581128"/>
            <a:ext cx="595437" cy="3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1500" dirty="0" smtClean="0">
                <a:solidFill>
                  <a:schemeClr val="accent2"/>
                </a:solidFill>
                <a:latin typeface="Helvetica" charset="0"/>
              </a:rPr>
              <a:t>2015</a:t>
            </a:r>
            <a:endParaRPr lang="en-US" dirty="0"/>
          </a:p>
        </p:txBody>
      </p:sp>
      <p:sp>
        <p:nvSpPr>
          <p:cNvPr id="71" name="Line 33"/>
          <p:cNvSpPr>
            <a:spLocks noChangeShapeType="1"/>
          </p:cNvSpPr>
          <p:nvPr/>
        </p:nvSpPr>
        <p:spPr bwMode="auto">
          <a:xfrm flipV="1">
            <a:off x="683568" y="4365104"/>
            <a:ext cx="0" cy="138255"/>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lIns="82945" tIns="41473" rIns="82945" bIns="41473" anchor="ctr"/>
          <a:lstStyle/>
          <a:p>
            <a:endParaRPr lang="en-US"/>
          </a:p>
        </p:txBody>
      </p:sp>
      <p:sp>
        <p:nvSpPr>
          <p:cNvPr id="72" name="Text Box 51"/>
          <p:cNvSpPr txBox="1">
            <a:spLocks noChangeArrowheads="1"/>
          </p:cNvSpPr>
          <p:nvPr/>
        </p:nvSpPr>
        <p:spPr bwMode="auto">
          <a:xfrm>
            <a:off x="7864995" y="4581128"/>
            <a:ext cx="595437" cy="3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1500" dirty="0" smtClean="0">
                <a:solidFill>
                  <a:schemeClr val="accent2"/>
                </a:solidFill>
                <a:latin typeface="Helvetica" charset="0"/>
              </a:rPr>
              <a:t>2016</a:t>
            </a:r>
            <a:endParaRPr lang="en-US" dirty="0"/>
          </a:p>
        </p:txBody>
      </p:sp>
      <p:cxnSp>
        <p:nvCxnSpPr>
          <p:cNvPr id="85" name="AutoShape 70"/>
          <p:cNvCxnSpPr>
            <a:cxnSpLocks noChangeShapeType="1"/>
          </p:cNvCxnSpPr>
          <p:nvPr/>
        </p:nvCxnSpPr>
        <p:spPr bwMode="auto">
          <a:xfrm rot="5400000" flipH="1" flipV="1">
            <a:off x="5194005" y="3239045"/>
            <a:ext cx="1852335" cy="504055"/>
          </a:xfrm>
          <a:prstGeom prst="bentConnector3">
            <a:avLst>
              <a:gd name="adj1" fmla="val 31448"/>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94" name="Text Box 88"/>
          <p:cNvSpPr txBox="1">
            <a:spLocks noChangeArrowheads="1"/>
          </p:cNvSpPr>
          <p:nvPr/>
        </p:nvSpPr>
        <p:spPr bwMode="auto">
          <a:xfrm>
            <a:off x="6444208" y="2708920"/>
            <a:ext cx="1224136" cy="6839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82945" tIns="41473" rIns="82945" bIns="41473">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1300" dirty="0" smtClean="0">
                <a:solidFill>
                  <a:schemeClr val="tx1"/>
                </a:solidFill>
                <a:latin typeface="Helvetica" charset="0"/>
              </a:rPr>
              <a:t>CryoNet Team meeting (Reykjavik)</a:t>
            </a:r>
            <a:endParaRPr lang="en-US" sz="1300" dirty="0">
              <a:solidFill>
                <a:schemeClr val="tx1"/>
              </a:solidFill>
              <a:latin typeface="Helvetica" charset="0"/>
            </a:endParaRPr>
          </a:p>
        </p:txBody>
      </p:sp>
      <p:sp>
        <p:nvSpPr>
          <p:cNvPr id="39" name="Text Box 81"/>
          <p:cNvSpPr txBox="1">
            <a:spLocks noChangeArrowheads="1"/>
          </p:cNvSpPr>
          <p:nvPr/>
        </p:nvSpPr>
        <p:spPr bwMode="auto">
          <a:xfrm>
            <a:off x="5220072" y="5301208"/>
            <a:ext cx="1244160" cy="6839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82945" tIns="41473" rIns="82945" bIns="41473">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1300" dirty="0" smtClean="0">
                <a:solidFill>
                  <a:schemeClr val="tx1"/>
                </a:solidFill>
                <a:latin typeface="Helvetica" charset="0"/>
              </a:rPr>
              <a:t>Asia CryoNet workshop (Beijing)</a:t>
            </a:r>
            <a:endParaRPr lang="en-US" sz="1300" dirty="0">
              <a:solidFill>
                <a:schemeClr val="tx1"/>
              </a:solidFill>
              <a:latin typeface="Helvetica" charset="0"/>
            </a:endParaRPr>
          </a:p>
        </p:txBody>
      </p:sp>
      <p:cxnSp>
        <p:nvCxnSpPr>
          <p:cNvPr id="42" name="AutoShape 87"/>
          <p:cNvCxnSpPr>
            <a:cxnSpLocks noChangeShapeType="1"/>
          </p:cNvCxnSpPr>
          <p:nvPr/>
        </p:nvCxnSpPr>
        <p:spPr bwMode="auto">
          <a:xfrm flipV="1">
            <a:off x="6228184" y="4437112"/>
            <a:ext cx="0" cy="79208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40" name="Text Box 88"/>
          <p:cNvSpPr txBox="1">
            <a:spLocks noChangeArrowheads="1"/>
          </p:cNvSpPr>
          <p:nvPr/>
        </p:nvSpPr>
        <p:spPr bwMode="auto">
          <a:xfrm>
            <a:off x="6660232" y="5301208"/>
            <a:ext cx="1008112" cy="10840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82945" tIns="41473" rIns="82945" bIns="41473">
            <a:spAutoFit/>
          </a:bodyPr>
          <a:lstStyle>
            <a:lvl1pPr>
              <a:defRPr sz="2400">
                <a:solidFill>
                  <a:schemeClr val="bg1"/>
                </a:solidFill>
                <a:latin typeface="Times New Roman" charset="0"/>
                <a:ea typeface="ＭＳ Ｐゴシック" charset="0"/>
                <a:cs typeface="HG Mincho Light J;MS Gothic;HG " charset="0"/>
              </a:defRPr>
            </a:lvl1pPr>
            <a:lvl2pPr marL="37931725" indent="-37474525">
              <a:defRPr sz="2400">
                <a:solidFill>
                  <a:schemeClr val="bg1"/>
                </a:solidFill>
                <a:latin typeface="Times New Roman" charset="0"/>
                <a:ea typeface="HG Mincho Light J;MS Gothic;HG " charset="0"/>
                <a:cs typeface="HG Mincho Light J;MS Gothic;HG " charset="0"/>
              </a:defRPr>
            </a:lvl2pPr>
            <a:lvl3pPr>
              <a:defRPr sz="2400">
                <a:solidFill>
                  <a:schemeClr val="bg1"/>
                </a:solidFill>
                <a:latin typeface="Times New Roman" charset="0"/>
                <a:ea typeface="HG Mincho Light J;MS Gothic;HG " charset="0"/>
                <a:cs typeface="HG Mincho Light J;MS Gothic;HG " charset="0"/>
              </a:defRPr>
            </a:lvl3pPr>
            <a:lvl4pPr>
              <a:defRPr sz="2400">
                <a:solidFill>
                  <a:schemeClr val="bg1"/>
                </a:solidFill>
                <a:latin typeface="Times New Roman" charset="0"/>
                <a:ea typeface="HG Mincho Light J;MS Gothic;HG " charset="0"/>
                <a:cs typeface="HG Mincho Light J;MS Gothic;HG " charset="0"/>
              </a:defRPr>
            </a:lvl4pPr>
            <a:lvl5pPr>
              <a:defRPr sz="2400">
                <a:solidFill>
                  <a:schemeClr val="bg1"/>
                </a:solidFill>
                <a:latin typeface="Times New Roman" charset="0"/>
                <a:ea typeface="HG Mincho Light J;MS Gothic;HG " charset="0"/>
                <a:cs typeface="HG Mincho Light J;MS Gothic;HG " charset="0"/>
              </a:defRPr>
            </a:lvl5pPr>
            <a:lvl6pPr marL="4572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6pPr>
            <a:lvl7pPr marL="9144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7pPr>
            <a:lvl8pPr marL="13716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8pPr>
            <a:lvl9pPr marL="1828800" eaLnBrk="0" fontAlgn="base" hangingPunct="0">
              <a:spcBef>
                <a:spcPct val="0"/>
              </a:spcBef>
              <a:spcAft>
                <a:spcPct val="0"/>
              </a:spcAft>
              <a:defRPr sz="2400">
                <a:solidFill>
                  <a:schemeClr val="bg1"/>
                </a:solidFill>
                <a:latin typeface="Times New Roman" charset="0"/>
                <a:ea typeface="HG Mincho Light J;MS Gothic;HG " charset="0"/>
                <a:cs typeface="HG Mincho Light J;MS Gothic;HG " charset="0"/>
              </a:defRPr>
            </a:lvl9pPr>
          </a:lstStyle>
          <a:p>
            <a:r>
              <a:rPr lang="en-US" sz="1300" dirty="0" smtClean="0">
                <a:solidFill>
                  <a:schemeClr val="tx1"/>
                </a:solidFill>
                <a:latin typeface="Helvetica" charset="0"/>
              </a:rPr>
              <a:t>Interim Advisory Group meeting (Reykjavik)</a:t>
            </a:r>
            <a:endParaRPr lang="en-US" sz="1300" dirty="0">
              <a:solidFill>
                <a:schemeClr val="tx1"/>
              </a:solidFill>
              <a:latin typeface="Helvetica" charset="0"/>
            </a:endParaRPr>
          </a:p>
        </p:txBody>
      </p:sp>
      <p:sp>
        <p:nvSpPr>
          <p:cNvPr id="41" name="Line 79"/>
          <p:cNvSpPr>
            <a:spLocks noChangeShapeType="1"/>
          </p:cNvSpPr>
          <p:nvPr/>
        </p:nvSpPr>
        <p:spPr bwMode="auto">
          <a:xfrm>
            <a:off x="6876256" y="4437112"/>
            <a:ext cx="0" cy="8640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82945" tIns="41473" rIns="82945" bIns="41473" anchor="ctr"/>
          <a:lstStyle/>
          <a:p>
            <a:endParaRPr lang="en-US"/>
          </a:p>
        </p:txBody>
      </p:sp>
    </p:spTree>
    <p:extLst>
      <p:ext uri="{BB962C8B-B14F-4D97-AF65-F5344CB8AC3E}">
        <p14:creationId xmlns:p14="http://schemas.microsoft.com/office/powerpoint/2010/main" val="5766426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3848" y="260648"/>
            <a:ext cx="3021981" cy="584776"/>
          </a:xfrm>
          <a:prstGeom prst="rect">
            <a:avLst/>
          </a:prstGeom>
          <a:noFill/>
        </p:spPr>
        <p:txBody>
          <a:bodyPr wrap="none" rtlCol="0">
            <a:spAutoFit/>
          </a:bodyPr>
          <a:lstStyle/>
          <a:p>
            <a:pPr defTabSz="457200" eaLnBrk="1" fontAlgn="auto" hangingPunct="1">
              <a:spcBef>
                <a:spcPts val="0"/>
              </a:spcBef>
              <a:spcAft>
                <a:spcPts val="0"/>
              </a:spcAft>
            </a:pPr>
            <a:r>
              <a:rPr lang="en-US" sz="3200" b="1" dirty="0" smtClean="0">
                <a:solidFill>
                  <a:prstClr val="black"/>
                </a:solidFill>
                <a:latin typeface="Calibri"/>
                <a:cs typeface="Arial"/>
              </a:rPr>
              <a:t>Recent Activities</a:t>
            </a:r>
          </a:p>
        </p:txBody>
      </p:sp>
      <p:pic>
        <p:nvPicPr>
          <p:cNvPr id="7" name="Picture 6" descr="gcw_logo_3c.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197" y="188640"/>
            <a:ext cx="1059427" cy="671979"/>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871096099"/>
              </p:ext>
            </p:extLst>
          </p:nvPr>
        </p:nvGraphicFramePr>
        <p:xfrm>
          <a:off x="395536" y="980728"/>
          <a:ext cx="8568952" cy="5729713"/>
        </p:xfrm>
        <a:graphic>
          <a:graphicData uri="http://schemas.openxmlformats.org/drawingml/2006/table">
            <a:tbl>
              <a:tblPr firstRow="1" bandRow="1">
                <a:tableStyleId>{5C22544A-7EE6-4342-B048-85BDC9FD1C3A}</a:tableStyleId>
              </a:tblPr>
              <a:tblGrid>
                <a:gridCol w="3024336"/>
                <a:gridCol w="5544616"/>
              </a:tblGrid>
              <a:tr h="352821">
                <a:tc>
                  <a:txBody>
                    <a:bodyPr/>
                    <a:lstStyle/>
                    <a:p>
                      <a:r>
                        <a:rPr lang="en-US" dirty="0" smtClean="0"/>
                        <a:t>Activity</a:t>
                      </a:r>
                      <a:endParaRPr lang="en-US" dirty="0"/>
                    </a:p>
                  </a:txBody>
                  <a:tcPr/>
                </a:tc>
                <a:tc>
                  <a:txBody>
                    <a:bodyPr/>
                    <a:lstStyle/>
                    <a:p>
                      <a:r>
                        <a:rPr lang="en-US" dirty="0" smtClean="0"/>
                        <a:t>Status</a:t>
                      </a:r>
                      <a:endParaRPr lang="en-US" dirty="0"/>
                    </a:p>
                  </a:txBody>
                  <a:tcPr/>
                </a:tc>
              </a:tr>
              <a:tr h="352821">
                <a:tc>
                  <a:txBody>
                    <a:bodyPr/>
                    <a:lstStyle/>
                    <a:p>
                      <a:r>
                        <a:rPr lang="en-US" sz="1600" dirty="0" smtClean="0"/>
                        <a:t>Develop CryoNet</a:t>
                      </a:r>
                      <a:endParaRPr lang="en-US" sz="1600" dirty="0"/>
                    </a:p>
                  </a:txBody>
                  <a:tcPr/>
                </a:tc>
                <a:tc>
                  <a:txBody>
                    <a:bodyPr/>
                    <a:lstStyle/>
                    <a:p>
                      <a:r>
                        <a:rPr lang="en-US" sz="1600" dirty="0" smtClean="0"/>
                        <a:t>Ongoing</a:t>
                      </a:r>
                      <a:endParaRPr lang="en-US" sz="1600" dirty="0"/>
                    </a:p>
                  </a:txBody>
                  <a:tcPr/>
                </a:tc>
              </a:tr>
              <a:tr h="352821">
                <a:tc>
                  <a:txBody>
                    <a:bodyPr/>
                    <a:lstStyle/>
                    <a:p>
                      <a:r>
                        <a:rPr lang="en-US" sz="1600" dirty="0" smtClean="0"/>
                        <a:t>    Site requirements</a:t>
                      </a:r>
                      <a:endParaRPr lang="en-US" sz="1600" dirty="0"/>
                    </a:p>
                  </a:txBody>
                  <a:tcPr/>
                </a:tc>
                <a:tc>
                  <a:txBody>
                    <a:bodyPr/>
                    <a:lstStyle/>
                    <a:p>
                      <a:r>
                        <a:rPr lang="en-US" sz="1600" dirty="0" smtClean="0"/>
                        <a:t>Drafted</a:t>
                      </a:r>
                      <a:endParaRPr lang="en-US" sz="1600" dirty="0"/>
                    </a:p>
                  </a:txBody>
                  <a:tcPr/>
                </a:tc>
              </a:tr>
              <a:tr h="352821">
                <a:tc>
                  <a:txBody>
                    <a:bodyPr/>
                    <a:lstStyle/>
                    <a:p>
                      <a:r>
                        <a:rPr lang="en-US" sz="1600" dirty="0" smtClean="0"/>
                        <a:t>    Site types</a:t>
                      </a:r>
                      <a:endParaRPr lang="en-US" sz="1600" dirty="0"/>
                    </a:p>
                  </a:txBody>
                  <a:tcPr/>
                </a:tc>
                <a:tc>
                  <a:txBody>
                    <a:bodyPr/>
                    <a:lstStyle/>
                    <a:p>
                      <a:r>
                        <a:rPr lang="en-US" sz="1600" dirty="0" smtClean="0"/>
                        <a:t>Done</a:t>
                      </a:r>
                      <a:endParaRPr lang="en-US" sz="1600" dirty="0"/>
                    </a:p>
                  </a:txBody>
                  <a:tcPr/>
                </a:tc>
              </a:tr>
              <a:tr h="352821">
                <a:tc>
                  <a:txBody>
                    <a:bodyPr/>
                    <a:lstStyle/>
                    <a:p>
                      <a:r>
                        <a:rPr lang="en-US" sz="1600" dirty="0" smtClean="0"/>
                        <a:t>    Best</a:t>
                      </a:r>
                      <a:r>
                        <a:rPr lang="en-US" sz="1600" baseline="0" dirty="0" smtClean="0"/>
                        <a:t> practices</a:t>
                      </a:r>
                      <a:endParaRPr lang="en-US" sz="1600" dirty="0"/>
                    </a:p>
                  </a:txBody>
                  <a:tcPr/>
                </a:tc>
                <a:tc>
                  <a:txBody>
                    <a:bodyPr/>
                    <a:lstStyle/>
                    <a:p>
                      <a:r>
                        <a:rPr lang="en-US" sz="1600" dirty="0" smtClean="0"/>
                        <a:t>Existing document</a:t>
                      </a:r>
                      <a:r>
                        <a:rPr lang="en-US" sz="1600" baseline="0" dirty="0" smtClean="0"/>
                        <a:t> inventory started</a:t>
                      </a:r>
                      <a:endParaRPr lang="en-US" sz="1600" dirty="0"/>
                    </a:p>
                  </a:txBody>
                  <a:tcPr/>
                </a:tc>
              </a:tr>
              <a:tr h="352821">
                <a:tc>
                  <a:txBody>
                    <a:bodyPr/>
                    <a:lstStyle/>
                    <a:p>
                      <a:r>
                        <a:rPr lang="en-US" sz="1600" dirty="0" smtClean="0"/>
                        <a:t>    Site “application”</a:t>
                      </a:r>
                      <a:endParaRPr lang="en-US" sz="1600" dirty="0"/>
                    </a:p>
                  </a:txBody>
                  <a:tcPr/>
                </a:tc>
                <a:tc>
                  <a:txBody>
                    <a:bodyPr/>
                    <a:lstStyle/>
                    <a:p>
                      <a:r>
                        <a:rPr lang="en-US" sz="1600" dirty="0" smtClean="0"/>
                        <a:t>Drafted</a:t>
                      </a:r>
                      <a:endParaRPr lang="en-US" sz="1600" dirty="0"/>
                    </a:p>
                  </a:txBody>
                  <a:tcPr/>
                </a:tc>
              </a:tr>
              <a:tr h="352821">
                <a:tc>
                  <a:txBody>
                    <a:bodyPr/>
                    <a:lstStyle/>
                    <a:p>
                      <a:r>
                        <a:rPr lang="en-US" sz="1600" dirty="0" smtClean="0"/>
                        <a:t>    Select</a:t>
                      </a:r>
                      <a:r>
                        <a:rPr lang="en-US" sz="1600" baseline="0" dirty="0" smtClean="0"/>
                        <a:t> initial sites</a:t>
                      </a:r>
                      <a:endParaRPr lang="en-US" sz="1600" dirty="0"/>
                    </a:p>
                  </a:txBody>
                  <a:tcPr/>
                </a:tc>
                <a:tc>
                  <a:txBody>
                    <a:bodyPr/>
                    <a:lstStyle/>
                    <a:p>
                      <a:r>
                        <a:rPr lang="en-US" sz="1600" dirty="0" smtClean="0"/>
                        <a:t>Done</a:t>
                      </a:r>
                      <a:endParaRPr lang="en-US" sz="1600" dirty="0"/>
                    </a:p>
                  </a:txBody>
                  <a:tcPr/>
                </a:tc>
              </a:tr>
              <a:tr h="352821">
                <a:tc>
                  <a:txBody>
                    <a:bodyPr/>
                    <a:lstStyle/>
                    <a:p>
                      <a:r>
                        <a:rPr lang="en-US" sz="1600" dirty="0" smtClean="0"/>
                        <a:t>    Team membership</a:t>
                      </a:r>
                      <a:endParaRPr lang="en-US" sz="1600" dirty="0"/>
                    </a:p>
                  </a:txBody>
                  <a:tcPr/>
                </a:tc>
                <a:tc>
                  <a:txBody>
                    <a:bodyPr/>
                    <a:lstStyle/>
                    <a:p>
                      <a:r>
                        <a:rPr lang="en-US" sz="1600" dirty="0" smtClean="0"/>
                        <a:t>Done</a:t>
                      </a:r>
                      <a:endParaRPr lang="en-US" sz="1600" dirty="0"/>
                    </a:p>
                  </a:txBody>
                  <a:tcPr/>
                </a:tc>
              </a:tr>
              <a:tr h="352821">
                <a:tc>
                  <a:txBody>
                    <a:bodyPr/>
                    <a:lstStyle/>
                    <a:p>
                      <a:r>
                        <a:rPr lang="en-US" sz="1600" dirty="0" smtClean="0"/>
                        <a:t>Observational requirements</a:t>
                      </a:r>
                      <a:endParaRPr lang="en-US" sz="1600" dirty="0"/>
                    </a:p>
                  </a:txBody>
                  <a:tcPr/>
                </a:tc>
                <a:tc>
                  <a:txBody>
                    <a:bodyPr/>
                    <a:lstStyle/>
                    <a:p>
                      <a:r>
                        <a:rPr lang="en-US" sz="1600" dirty="0" smtClean="0"/>
                        <a:t>Requirements</a:t>
                      </a:r>
                      <a:r>
                        <a:rPr lang="en-US" sz="1600" baseline="0" dirty="0" smtClean="0"/>
                        <a:t> from various sources have been compiled</a:t>
                      </a:r>
                      <a:endParaRPr lang="en-US" sz="1600" dirty="0" smtClean="0"/>
                    </a:p>
                  </a:txBody>
                  <a:tcPr/>
                </a:tc>
              </a:tr>
              <a:tr h="352821">
                <a:tc>
                  <a:txBody>
                    <a:bodyPr/>
                    <a:lstStyle/>
                    <a:p>
                      <a:r>
                        <a:rPr lang="en-US" sz="1600" dirty="0" smtClean="0"/>
                        <a:t>Product intercomparisons</a:t>
                      </a:r>
                      <a:endParaRPr lang="en-US" sz="1600" dirty="0"/>
                    </a:p>
                  </a:txBody>
                  <a:tcPr/>
                </a:tc>
                <a:tc>
                  <a:txBody>
                    <a:bodyPr/>
                    <a:lstStyle/>
                    <a:p>
                      <a:r>
                        <a:rPr lang="en-US" sz="1600" dirty="0" smtClean="0"/>
                        <a:t>Created a </a:t>
                      </a:r>
                      <a:r>
                        <a:rPr lang="en-US" sz="1600" i="1" dirty="0" smtClean="0"/>
                        <a:t>Snow Watch </a:t>
                      </a:r>
                      <a:r>
                        <a:rPr lang="en-US" sz="1600" dirty="0" smtClean="0"/>
                        <a:t>project; intercomparisons underway</a:t>
                      </a:r>
                      <a:endParaRPr lang="en-US" sz="1600" dirty="0" smtClean="0"/>
                    </a:p>
                  </a:txBody>
                  <a:tcPr/>
                </a:tc>
              </a:tr>
              <a:tr h="550981">
                <a:tc>
                  <a:txBody>
                    <a:bodyPr/>
                    <a:lstStyle/>
                    <a:p>
                      <a:r>
                        <a:rPr lang="en-US" sz="1600" dirty="0" smtClean="0"/>
                        <a:t>Create </a:t>
                      </a:r>
                      <a:r>
                        <a:rPr lang="en-US" sz="1600" dirty="0" smtClean="0"/>
                        <a:t>unique</a:t>
                      </a:r>
                      <a:r>
                        <a:rPr lang="en-US" sz="1600" baseline="0" dirty="0" smtClean="0"/>
                        <a:t> GCW products</a:t>
                      </a:r>
                      <a:endParaRPr lang="en-US" sz="1600" dirty="0"/>
                    </a:p>
                  </a:txBody>
                  <a:tcPr/>
                </a:tc>
                <a:tc>
                  <a:txBody>
                    <a:bodyPr/>
                    <a:lstStyle/>
                    <a:p>
                      <a:r>
                        <a:rPr lang="en-US" sz="1600" dirty="0" smtClean="0"/>
                        <a:t>Snow trackers have been created by FMI and EC for GCW</a:t>
                      </a:r>
                    </a:p>
                  </a:txBody>
                  <a:tcPr/>
                </a:tc>
              </a:tr>
              <a:tr h="352821">
                <a:tc>
                  <a:txBody>
                    <a:bodyPr/>
                    <a:lstStyle/>
                    <a:p>
                      <a:r>
                        <a:rPr lang="en-US" sz="1600" dirty="0" smtClean="0"/>
                        <a:t>Create a cryosphere</a:t>
                      </a:r>
                      <a:r>
                        <a:rPr lang="en-US" sz="1600" baseline="0" dirty="0" smtClean="0"/>
                        <a:t> glossary</a:t>
                      </a:r>
                      <a:endParaRPr lang="en-US" sz="1600" dirty="0"/>
                    </a:p>
                  </a:txBody>
                  <a:tcPr/>
                </a:tc>
                <a:tc>
                  <a:txBody>
                    <a:bodyPr/>
                    <a:lstStyle/>
                    <a:p>
                      <a:r>
                        <a:rPr lang="en-US" sz="1600" dirty="0" smtClean="0"/>
                        <a:t>Terms from many existing glossaries have been compiled</a:t>
                      </a:r>
                    </a:p>
                  </a:txBody>
                  <a:tcPr/>
                </a:tc>
              </a:tr>
              <a:tr h="550981">
                <a:tc>
                  <a:txBody>
                    <a:bodyPr/>
                    <a:lstStyle/>
                    <a:p>
                      <a:r>
                        <a:rPr lang="en-US" sz="1600" dirty="0" smtClean="0"/>
                        <a:t>Develop a data portal</a:t>
                      </a:r>
                      <a:endParaRPr lang="en-US" sz="1600" dirty="0"/>
                    </a:p>
                  </a:txBody>
                  <a:tcPr/>
                </a:tc>
                <a:tc>
                  <a:txBody>
                    <a:bodyPr/>
                    <a:lstStyle/>
                    <a:p>
                      <a:r>
                        <a:rPr lang="en-US" sz="1600" dirty="0" smtClean="0"/>
                        <a:t>Demonstration version developed by Norwegian Met </a:t>
                      </a:r>
                      <a:r>
                        <a:rPr lang="en-US" sz="1600" dirty="0" smtClean="0"/>
                        <a:t>Institute (gcw.met.no/metamod/)</a:t>
                      </a:r>
                      <a:endParaRPr lang="en-US" sz="1600" dirty="0" smtClean="0"/>
                    </a:p>
                  </a:txBody>
                  <a:tcPr/>
                </a:tc>
              </a:tr>
              <a:tr h="352821">
                <a:tc>
                  <a:txBody>
                    <a:bodyPr/>
                    <a:lstStyle/>
                    <a:p>
                      <a:r>
                        <a:rPr lang="en-US" sz="1600" dirty="0" smtClean="0"/>
                        <a:t>Develop an information website</a:t>
                      </a:r>
                      <a:endParaRPr lang="en-US" sz="1600" dirty="0"/>
                    </a:p>
                  </a:txBody>
                  <a:tcPr/>
                </a:tc>
                <a:tc>
                  <a:txBody>
                    <a:bodyPr/>
                    <a:lstStyle/>
                    <a:p>
                      <a:r>
                        <a:rPr lang="en-US" sz="1600" dirty="0" smtClean="0"/>
                        <a:t>Done (globalcryospherewatch.org)</a:t>
                      </a:r>
                    </a:p>
                  </a:txBody>
                  <a:tcPr/>
                </a:tc>
              </a:tr>
              <a:tr h="3528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Historical</a:t>
                      </a:r>
                      <a:r>
                        <a:rPr lang="en-US" sz="1600" baseline="0" dirty="0" smtClean="0"/>
                        <a:t> data rescue</a:t>
                      </a:r>
                      <a:endParaRPr lang="en-US" sz="1600" dirty="0" smtClean="0"/>
                    </a:p>
                  </a:txBody>
                  <a:tcPr/>
                </a:tc>
                <a:tc>
                  <a:txBody>
                    <a:bodyPr/>
                    <a:lstStyle/>
                    <a:p>
                      <a:r>
                        <a:rPr lang="en-US" sz="1600" dirty="0" smtClean="0"/>
                        <a:t>Proposed (MetioFrance)</a:t>
                      </a:r>
                    </a:p>
                  </a:txBody>
                  <a:tcPr/>
                </a:tc>
              </a:tr>
            </a:tbl>
          </a:graphicData>
        </a:graphic>
      </p:graphicFrame>
    </p:spTree>
    <p:extLst>
      <p:ext uri="{BB962C8B-B14F-4D97-AF65-F5344CB8AC3E}">
        <p14:creationId xmlns:p14="http://schemas.microsoft.com/office/powerpoint/2010/main" val="187597839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98912"/>
            <a:ext cx="7772400" cy="1143000"/>
          </a:xfrm>
        </p:spPr>
        <p:txBody>
          <a:bodyPr/>
          <a:lstStyle/>
          <a:p>
            <a:pPr lvl="0"/>
            <a:r>
              <a:rPr lang="en-US" sz="2400" b="1" i="1" cap="all"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GCW coordination: </a:t>
            </a:r>
            <a:br>
              <a:rPr lang="en-US" sz="2400" b="1" i="1" cap="all" dirty="0" smtClean="0">
                <a:solidFill>
                  <a:srgbClr val="000000"/>
                </a:solidFill>
                <a:effectLst>
                  <a:outerShdw blurRad="38100" dist="38100" dir="2700000" algn="tl">
                    <a:srgbClr val="000000">
                      <a:alpha val="43137"/>
                    </a:srgbClr>
                  </a:outerShdw>
                </a:effectLst>
                <a:latin typeface="Arial" pitchFamily="34" charset="0"/>
                <a:cs typeface="Arial" pitchFamily="34" charset="0"/>
              </a:rPr>
            </a:br>
            <a:r>
              <a:rPr lang="en-US" sz="2400" b="1" i="1" cap="all"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Data Interoperability</a:t>
            </a:r>
            <a:br>
              <a:rPr lang="en-US" sz="2400" b="1" i="1" cap="all" dirty="0" smtClean="0">
                <a:solidFill>
                  <a:srgbClr val="000000"/>
                </a:solidFill>
                <a:effectLst>
                  <a:outerShdw blurRad="38100" dist="38100" dir="2700000" algn="tl">
                    <a:srgbClr val="000000">
                      <a:alpha val="43137"/>
                    </a:srgbClr>
                  </a:outerShdw>
                </a:effectLst>
                <a:latin typeface="Arial" pitchFamily="34" charset="0"/>
                <a:cs typeface="Arial" pitchFamily="34" charset="0"/>
              </a:rPr>
            </a:br>
            <a:r>
              <a:rPr lang="en-US" sz="2000" b="1" i="1" cap="all"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Bringing users and providers together</a:t>
            </a:r>
            <a:endParaRPr lang="en-CA" dirty="0"/>
          </a:p>
        </p:txBody>
      </p:sp>
      <p:pic>
        <p:nvPicPr>
          <p:cNvPr id="4" name="Picture 1"/>
          <p:cNvPicPr>
            <a:picLocks noGrp="1" noChangeAspect="1" noChangeArrowheads="1"/>
          </p:cNvPicPr>
          <p:nvPr>
            <p:ph idx="1"/>
          </p:nvPr>
        </p:nvPicPr>
        <p:blipFill>
          <a:blip r:embed="rId2" cstate="print"/>
          <a:srcRect/>
          <a:stretch>
            <a:fillRect/>
          </a:stretch>
        </p:blipFill>
        <p:spPr bwMode="auto">
          <a:xfrm>
            <a:off x="237506" y="2838203"/>
            <a:ext cx="4842885" cy="3340924"/>
          </a:xfrm>
          <a:prstGeom prst="rect">
            <a:avLst/>
          </a:prstGeom>
          <a:noFill/>
          <a:ln w="9525">
            <a:noFill/>
            <a:round/>
            <a:headEnd/>
            <a:tailEnd/>
          </a:ln>
          <a:effectLst/>
        </p:spPr>
      </p:pic>
      <p:sp>
        <p:nvSpPr>
          <p:cNvPr id="5" name="Rectangle 4"/>
          <p:cNvSpPr/>
          <p:nvPr/>
        </p:nvSpPr>
        <p:spPr>
          <a:xfrm>
            <a:off x="391885" y="1341912"/>
            <a:ext cx="8562109" cy="1323439"/>
          </a:xfrm>
          <a:prstGeom prst="rect">
            <a:avLst/>
          </a:prstGeom>
        </p:spPr>
        <p:txBody>
          <a:bodyPr wrap="square">
            <a:spAutoFit/>
          </a:bodyPr>
          <a:lstStyle/>
          <a:p>
            <a:pPr defTabSz="457200" eaLnBrk="1" fontAlgn="auto" hangingPunct="1">
              <a:spcBef>
                <a:spcPts val="0"/>
              </a:spcBef>
              <a:spcAft>
                <a:spcPts val="0"/>
              </a:spcAft>
            </a:pPr>
            <a:r>
              <a:rPr lang="en-US" sz="2000" dirty="0" smtClean="0">
                <a:solidFill>
                  <a:srgbClr val="000000"/>
                </a:solidFill>
                <a:latin typeface="Calibri" pitchFamily="34" charset="0"/>
              </a:rPr>
              <a:t>The </a:t>
            </a:r>
            <a:r>
              <a:rPr lang="en-US" sz="2000" b="1" dirty="0" smtClean="0">
                <a:solidFill>
                  <a:srgbClr val="000000"/>
                </a:solidFill>
                <a:latin typeface="Calibri" pitchFamily="34" charset="0"/>
              </a:rPr>
              <a:t>GCW web portal </a:t>
            </a:r>
            <a:r>
              <a:rPr lang="en-US" sz="2000" dirty="0" smtClean="0">
                <a:solidFill>
                  <a:srgbClr val="000000"/>
                </a:solidFill>
                <a:latin typeface="Calibri" pitchFamily="34" charset="0"/>
              </a:rPr>
              <a:t>will provide the </a:t>
            </a:r>
            <a:r>
              <a:rPr lang="en-US" sz="2000" dirty="0" smtClean="0">
                <a:solidFill>
                  <a:srgbClr val="C00000"/>
                </a:solidFill>
                <a:latin typeface="Calibri" pitchFamily="34" charset="0"/>
              </a:rPr>
              <a:t>ability to exchange cryosphere data, metadata, information and analyses </a:t>
            </a:r>
            <a:r>
              <a:rPr lang="en-US" sz="2000" dirty="0" smtClean="0">
                <a:solidFill>
                  <a:srgbClr val="000000"/>
                </a:solidFill>
                <a:latin typeface="Calibri" pitchFamily="34" charset="0"/>
              </a:rPr>
              <a:t>among a distributed network of providers and users in </a:t>
            </a:r>
            <a:r>
              <a:rPr lang="en-US" sz="2000" dirty="0" smtClean="0">
                <a:solidFill>
                  <a:srgbClr val="C00000"/>
                </a:solidFill>
                <a:latin typeface="Calibri" pitchFamily="34" charset="0"/>
              </a:rPr>
              <a:t>support of informed decision-making</a:t>
            </a:r>
            <a:r>
              <a:rPr lang="en-US" sz="2000" dirty="0" smtClean="0">
                <a:solidFill>
                  <a:srgbClr val="000000"/>
                </a:solidFill>
                <a:latin typeface="Calibri" pitchFamily="34" charset="0"/>
              </a:rPr>
              <a:t>.  </a:t>
            </a:r>
          </a:p>
          <a:p>
            <a:pPr algn="ctr" defTabSz="457200" eaLnBrk="1" fontAlgn="auto" hangingPunct="1">
              <a:spcBef>
                <a:spcPts val="0"/>
              </a:spcBef>
              <a:spcAft>
                <a:spcPts val="0"/>
              </a:spcAft>
            </a:pPr>
            <a:r>
              <a:rPr lang="en-US" sz="2000" b="1" dirty="0" smtClean="0">
                <a:solidFill>
                  <a:srgbClr val="000000"/>
                </a:solidFill>
                <a:latin typeface="Calibri" pitchFamily="34" charset="0"/>
              </a:rPr>
              <a:t>Facilitating Knowledge to Action</a:t>
            </a:r>
            <a:endParaRPr lang="en-US" sz="2000" b="1" dirty="0">
              <a:solidFill>
                <a:srgbClr val="000000"/>
              </a:solidFill>
              <a:latin typeface="Calibri" pitchFamily="34" charset="0"/>
            </a:endParaRPr>
          </a:p>
        </p:txBody>
      </p:sp>
      <p:sp>
        <p:nvSpPr>
          <p:cNvPr id="6" name="TextBox 5"/>
          <p:cNvSpPr txBox="1"/>
          <p:nvPr/>
        </p:nvSpPr>
        <p:spPr>
          <a:xfrm>
            <a:off x="5234769" y="2852936"/>
            <a:ext cx="3909231" cy="3200876"/>
          </a:xfrm>
          <a:prstGeom prst="rect">
            <a:avLst/>
          </a:prstGeom>
          <a:noFill/>
        </p:spPr>
        <p:txBody>
          <a:bodyPr wrap="square" rtlCol="0">
            <a:spAutoFit/>
          </a:bodyPr>
          <a:lstStyle/>
          <a:p>
            <a:pPr algn="ctr" defTabSz="457200" eaLnBrk="1" fontAlgn="auto" hangingPunct="1">
              <a:spcBef>
                <a:spcPts val="0"/>
              </a:spcBef>
              <a:spcAft>
                <a:spcPts val="0"/>
              </a:spcAft>
            </a:pPr>
            <a:r>
              <a:rPr lang="en-US" sz="2000" b="1" dirty="0" smtClean="0">
                <a:solidFill>
                  <a:srgbClr val="C00000"/>
                </a:solidFill>
                <a:latin typeface="Calibri" pitchFamily="34" charset="0"/>
              </a:rPr>
              <a:t>Data quality, sharing and access are 	fundamental principles</a:t>
            </a:r>
          </a:p>
          <a:p>
            <a:pPr defTabSz="457200" eaLnBrk="1" fontAlgn="auto" hangingPunct="1">
              <a:spcBef>
                <a:spcPts val="0"/>
              </a:spcBef>
              <a:spcAft>
                <a:spcPts val="0"/>
              </a:spcAft>
              <a:buFont typeface="Arial" pitchFamily="34" charset="0"/>
              <a:buChar char="•"/>
            </a:pPr>
            <a:r>
              <a:rPr lang="en-US" sz="1800" b="1" dirty="0" smtClean="0">
                <a:solidFill>
                  <a:srgbClr val="C00000"/>
                </a:solidFill>
                <a:latin typeface="Calibri" pitchFamily="34" charset="0"/>
              </a:rPr>
              <a:t> </a:t>
            </a:r>
            <a:r>
              <a:rPr lang="en-US" sz="1800" dirty="0" smtClean="0">
                <a:solidFill>
                  <a:srgbClr val="000000"/>
                </a:solidFill>
                <a:latin typeface="Calibri" pitchFamily="34" charset="0"/>
              </a:rPr>
              <a:t>improve access to, and utilization of observations and products from WMO and other observing systems and from national and international data centres</a:t>
            </a:r>
          </a:p>
          <a:p>
            <a:pPr defTabSz="457200" eaLnBrk="1" fontAlgn="auto" hangingPunct="1">
              <a:spcBef>
                <a:spcPts val="0"/>
              </a:spcBef>
              <a:spcAft>
                <a:spcPts val="0"/>
              </a:spcAft>
              <a:buFont typeface="Arial" pitchFamily="34" charset="0"/>
              <a:buChar char="•"/>
            </a:pPr>
            <a:r>
              <a:rPr lang="en-US" sz="1800" dirty="0" smtClean="0">
                <a:solidFill>
                  <a:srgbClr val="000000"/>
                </a:solidFill>
                <a:latin typeface="Calibri" pitchFamily="34" charset="0"/>
              </a:rPr>
              <a:t> </a:t>
            </a:r>
            <a:r>
              <a:rPr lang="en-US" sz="1800" b="1" dirty="0" smtClean="0">
                <a:solidFill>
                  <a:srgbClr val="C00000"/>
                </a:solidFill>
                <a:latin typeface="Calibri" pitchFamily="34" charset="0"/>
              </a:rPr>
              <a:t>built using the principles developed for IPY2007-2008</a:t>
            </a:r>
            <a:r>
              <a:rPr lang="en-US" sz="1800" dirty="0" smtClean="0">
                <a:solidFill>
                  <a:srgbClr val="000000"/>
                </a:solidFill>
                <a:latin typeface="Calibri" pitchFamily="34" charset="0"/>
              </a:rPr>
              <a:t>. </a:t>
            </a:r>
          </a:p>
          <a:p>
            <a:pPr defTabSz="457200" eaLnBrk="1" fontAlgn="auto" hangingPunct="1">
              <a:spcBef>
                <a:spcPts val="0"/>
              </a:spcBef>
              <a:spcAft>
                <a:spcPts val="0"/>
              </a:spcAft>
              <a:buFont typeface="Arial" pitchFamily="34" charset="0"/>
              <a:buChar char="•"/>
            </a:pPr>
            <a:r>
              <a:rPr lang="en-US" sz="1800" dirty="0" smtClean="0">
                <a:solidFill>
                  <a:srgbClr val="000000"/>
                </a:solidFill>
                <a:latin typeface="Calibri" pitchFamily="34" charset="0"/>
              </a:rPr>
              <a:t> facilitates the interaction between users and providers of the products</a:t>
            </a:r>
          </a:p>
          <a:p>
            <a:pPr defTabSz="457200" eaLnBrk="1" fontAlgn="auto" hangingPunct="1">
              <a:spcBef>
                <a:spcPts val="0"/>
              </a:spcBef>
              <a:spcAft>
                <a:spcPts val="0"/>
              </a:spcAft>
              <a:buFont typeface="Arial" pitchFamily="34" charset="0"/>
              <a:buChar char="•"/>
            </a:pPr>
            <a:r>
              <a:rPr lang="en-US" sz="1800" dirty="0" smtClean="0">
                <a:solidFill>
                  <a:srgbClr val="C00000"/>
                </a:solidFill>
                <a:latin typeface="Calibri" pitchFamily="34" charset="0"/>
              </a:rPr>
              <a:t>uses WIS, INSPIRE, GEOSS protocols</a:t>
            </a:r>
            <a:endParaRPr lang="en-US" sz="1800" dirty="0" smtClean="0">
              <a:solidFill>
                <a:srgbClr val="000000"/>
              </a:solidFill>
              <a:latin typeface="Calibri" pitchFamily="34" charset="0"/>
            </a:endParaRPr>
          </a:p>
        </p:txBody>
      </p:sp>
      <p:sp>
        <p:nvSpPr>
          <p:cNvPr id="7" name="TextBox 6"/>
          <p:cNvSpPr txBox="1"/>
          <p:nvPr/>
        </p:nvSpPr>
        <p:spPr>
          <a:xfrm>
            <a:off x="2325346" y="6052169"/>
            <a:ext cx="607859" cy="253916"/>
          </a:xfrm>
          <a:prstGeom prst="rect">
            <a:avLst/>
          </a:prstGeom>
          <a:noFill/>
        </p:spPr>
        <p:txBody>
          <a:bodyPr wrap="square" rtlCol="0">
            <a:spAutoFit/>
          </a:bodyPr>
          <a:lstStyle/>
          <a:p>
            <a:pPr defTabSz="457200" eaLnBrk="1" fontAlgn="auto" hangingPunct="1">
              <a:spcBef>
                <a:spcPts val="0"/>
              </a:spcBef>
              <a:spcAft>
                <a:spcPts val="0"/>
              </a:spcAft>
            </a:pPr>
            <a:r>
              <a:rPr lang="en-US" sz="1050" dirty="0" smtClean="0">
                <a:solidFill>
                  <a:srgbClr val="000000"/>
                </a:solidFill>
                <a:latin typeface="Calibri" pitchFamily="34" charset="0"/>
              </a:rPr>
              <a:t>METNO</a:t>
            </a:r>
            <a:endParaRPr lang="en-CA" sz="1050" dirty="0">
              <a:solidFill>
                <a:srgbClr val="000000"/>
              </a:solidFill>
              <a:latin typeface="Calibri" pitchFamily="34" charset="0"/>
            </a:endParaRPr>
          </a:p>
        </p:txBody>
      </p:sp>
      <p:pic>
        <p:nvPicPr>
          <p:cNvPr id="8" name="Picture 7" descr="gcw_logo_3c.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5213" y="188640"/>
            <a:ext cx="1248787" cy="792087"/>
          </a:xfrm>
          <a:prstGeom prst="rect">
            <a:avLst/>
          </a:prstGeom>
        </p:spPr>
      </p:pic>
    </p:spTree>
    <p:extLst>
      <p:ext uri="{BB962C8B-B14F-4D97-AF65-F5344CB8AC3E}">
        <p14:creationId xmlns:p14="http://schemas.microsoft.com/office/powerpoint/2010/main" val="313479345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852936"/>
            <a:ext cx="2952328" cy="584776"/>
          </a:xfrm>
          <a:prstGeom prst="rect">
            <a:avLst/>
          </a:prstGeom>
          <a:noFill/>
        </p:spPr>
        <p:txBody>
          <a:bodyPr wrap="square" rtlCol="0">
            <a:spAutoFit/>
          </a:bodyPr>
          <a:lstStyle/>
          <a:p>
            <a:pPr defTabSz="457200" eaLnBrk="1" fontAlgn="auto" hangingPunct="1">
              <a:spcBef>
                <a:spcPts val="0"/>
              </a:spcBef>
              <a:spcAft>
                <a:spcPts val="0"/>
              </a:spcAft>
            </a:pPr>
            <a:endParaRPr lang="en-GB" sz="1600" dirty="0">
              <a:solidFill>
                <a:prstClr val="black"/>
              </a:solidFill>
              <a:latin typeface="Calibri"/>
            </a:endParaRPr>
          </a:p>
          <a:p>
            <a:pPr defTabSz="457200" eaLnBrk="1" fontAlgn="auto" hangingPunct="1">
              <a:spcBef>
                <a:spcPts val="0"/>
              </a:spcBef>
              <a:spcAft>
                <a:spcPts val="0"/>
              </a:spcAft>
            </a:pPr>
            <a:endParaRPr lang="en-US" sz="1600" dirty="0">
              <a:solidFill>
                <a:prstClr val="black"/>
              </a:solidFill>
              <a:latin typeface="Calibri"/>
            </a:endParaRPr>
          </a:p>
        </p:txBody>
      </p:sp>
      <p:sp>
        <p:nvSpPr>
          <p:cNvPr id="8" name="Rectangle 7"/>
          <p:cNvSpPr/>
          <p:nvPr/>
        </p:nvSpPr>
        <p:spPr>
          <a:xfrm>
            <a:off x="3995936" y="6237312"/>
            <a:ext cx="3851920" cy="400110"/>
          </a:xfrm>
          <a:prstGeom prst="rect">
            <a:avLst/>
          </a:prstGeom>
        </p:spPr>
        <p:txBody>
          <a:bodyPr wrap="square">
            <a:spAutoFit/>
          </a:bodyPr>
          <a:lstStyle/>
          <a:p>
            <a:pPr defTabSz="457200" eaLnBrk="1" fontAlgn="auto" hangingPunct="1">
              <a:spcBef>
                <a:spcPts val="0"/>
              </a:spcBef>
              <a:spcAft>
                <a:spcPts val="0"/>
              </a:spcAft>
            </a:pPr>
            <a:r>
              <a:rPr lang="en-US" sz="2000" dirty="0" smtClean="0">
                <a:solidFill>
                  <a:srgbClr val="C00000"/>
                </a:solidFill>
                <a:latin typeface="Calibri"/>
                <a:cs typeface="Arial"/>
                <a:hlinkClick r:id="rId3"/>
              </a:rPr>
              <a:t>http://</a:t>
            </a:r>
            <a:r>
              <a:rPr lang="en-US" sz="2000" dirty="0">
                <a:solidFill>
                  <a:prstClr val="black"/>
                </a:solidFill>
                <a:latin typeface="Calibri"/>
              </a:rPr>
              <a:t>gcw.met.no/metamod/</a:t>
            </a:r>
            <a:endParaRPr lang="en-US" sz="2000" dirty="0">
              <a:solidFill>
                <a:srgbClr val="C00000"/>
              </a:solidFill>
              <a:latin typeface="Calibri"/>
              <a:cs typeface="Arial"/>
            </a:endParaRPr>
          </a:p>
        </p:txBody>
      </p:sp>
      <p:pic>
        <p:nvPicPr>
          <p:cNvPr id="3" name="Picture 2" descr="gcw-catalogu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0240" y="67267"/>
            <a:ext cx="6804248" cy="6026029"/>
          </a:xfrm>
          <a:prstGeom prst="rect">
            <a:avLst/>
          </a:prstGeom>
        </p:spPr>
      </p:pic>
      <p:sp>
        <p:nvSpPr>
          <p:cNvPr id="6" name="TextBox 5"/>
          <p:cNvSpPr txBox="1"/>
          <p:nvPr/>
        </p:nvSpPr>
        <p:spPr>
          <a:xfrm>
            <a:off x="179512" y="1631702"/>
            <a:ext cx="1903286" cy="1077218"/>
          </a:xfrm>
          <a:prstGeom prst="rect">
            <a:avLst/>
          </a:prstGeom>
          <a:noFill/>
        </p:spPr>
        <p:txBody>
          <a:bodyPr wrap="none" rtlCol="0">
            <a:spAutoFit/>
          </a:bodyPr>
          <a:lstStyle/>
          <a:p>
            <a:r>
              <a:rPr lang="en-US" sz="3200" dirty="0" smtClean="0">
                <a:solidFill>
                  <a:prstClr val="black"/>
                </a:solidFill>
                <a:latin typeface="Calibri"/>
              </a:rPr>
              <a:t>GCW Data </a:t>
            </a:r>
          </a:p>
          <a:p>
            <a:r>
              <a:rPr lang="en-US" sz="3200" dirty="0" smtClean="0">
                <a:solidFill>
                  <a:prstClr val="black"/>
                </a:solidFill>
                <a:latin typeface="Calibri"/>
              </a:rPr>
              <a:t>Portal</a:t>
            </a:r>
            <a:endParaRPr lang="en-US" sz="3200" dirty="0">
              <a:solidFill>
                <a:prstClr val="black"/>
              </a:solidFill>
              <a:latin typeface="Calibri"/>
            </a:endParaRPr>
          </a:p>
        </p:txBody>
      </p:sp>
    </p:spTree>
    <p:extLst>
      <p:ext uri="{BB962C8B-B14F-4D97-AF65-F5344CB8AC3E}">
        <p14:creationId xmlns:p14="http://schemas.microsoft.com/office/powerpoint/2010/main" val="7838944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Slide2"/>
          <p:cNvPicPr>
            <a:picLocks noChangeAspect="1" noChangeArrowheads="1"/>
          </p:cNvPicPr>
          <p:nvPr/>
        </p:nvPicPr>
        <p:blipFill>
          <a:blip r:embed="rId2" cstate="print"/>
          <a:srcRect/>
          <a:stretch>
            <a:fillRect/>
          </a:stretch>
        </p:blipFill>
        <p:spPr bwMode="auto">
          <a:xfrm>
            <a:off x="0" y="0"/>
            <a:ext cx="9577388" cy="7010400"/>
          </a:xfrm>
          <a:prstGeom prst="rect">
            <a:avLst/>
          </a:prstGeom>
          <a:noFill/>
          <a:ln w="9525">
            <a:noFill/>
            <a:miter lim="800000"/>
            <a:headEnd/>
            <a:tailEnd/>
          </a:ln>
        </p:spPr>
      </p:pic>
      <p:sp>
        <p:nvSpPr>
          <p:cNvPr id="109571" name="Rectangle 3"/>
          <p:cNvSpPr>
            <a:spLocks noChangeArrowheads="1"/>
          </p:cNvSpPr>
          <p:nvPr/>
        </p:nvSpPr>
        <p:spPr bwMode="auto">
          <a:xfrm>
            <a:off x="2362200" y="1752600"/>
            <a:ext cx="4876800" cy="3505200"/>
          </a:xfrm>
          <a:prstGeom prst="rect">
            <a:avLst/>
          </a:prstGeom>
          <a:solidFill>
            <a:schemeClr val="bg1"/>
          </a:solidFill>
          <a:ln w="9525">
            <a:noFill/>
            <a:miter lim="800000"/>
            <a:headEnd/>
            <a:tailEnd/>
          </a:ln>
        </p:spPr>
        <p:txBody>
          <a:bodyPr/>
          <a:lstStyle/>
          <a:p>
            <a:pPr eaLnBrk="1" hangingPunct="1">
              <a:lnSpc>
                <a:spcPct val="90000"/>
              </a:lnSpc>
              <a:spcBef>
                <a:spcPct val="20000"/>
              </a:spcBef>
            </a:pPr>
            <a:r>
              <a:rPr lang="en-US" sz="2000" dirty="0" smtClean="0">
                <a:solidFill>
                  <a:srgbClr val="000000"/>
                </a:solidFill>
                <a:latin typeface="Arial" charset="0"/>
                <a:ea typeface="ＭＳ Ｐゴシック" charset="-128"/>
                <a:cs typeface="Arial"/>
              </a:rPr>
              <a:t>The</a:t>
            </a:r>
            <a:r>
              <a:rPr lang="en-US" sz="2000" b="1" dirty="0" smtClean="0">
                <a:solidFill>
                  <a:srgbClr val="000000"/>
                </a:solidFill>
                <a:latin typeface="Arial" charset="0"/>
                <a:ea typeface="ＭＳ Ｐゴシック" charset="-128"/>
                <a:cs typeface="Arial"/>
              </a:rPr>
              <a:t> </a:t>
            </a:r>
            <a:r>
              <a:rPr lang="en-US" sz="2000" b="1" dirty="0" smtClean="0">
                <a:solidFill>
                  <a:srgbClr val="FF0000"/>
                </a:solidFill>
                <a:latin typeface="Arial" charset="0"/>
                <a:ea typeface="ＭＳ Ｐゴシック" charset="-128"/>
                <a:cs typeface="Arial"/>
              </a:rPr>
              <a:t>cryosphere</a:t>
            </a:r>
            <a:r>
              <a:rPr lang="en-US" sz="2000" dirty="0" smtClean="0">
                <a:solidFill>
                  <a:srgbClr val="000000"/>
                </a:solidFill>
                <a:latin typeface="Arial" charset="0"/>
                <a:ea typeface="ＭＳ Ｐゴシック" charset="-128"/>
                <a:cs typeface="Arial"/>
              </a:rPr>
              <a:t> collectively describes elements of the earth system containing</a:t>
            </a:r>
            <a:r>
              <a:rPr lang="en-US" sz="2000" b="1" dirty="0" smtClean="0">
                <a:solidFill>
                  <a:srgbClr val="000000"/>
                </a:solidFill>
                <a:latin typeface="Arial" charset="0"/>
                <a:ea typeface="ＭＳ Ｐゴシック" charset="-128"/>
                <a:cs typeface="Arial"/>
              </a:rPr>
              <a:t> </a:t>
            </a:r>
            <a:r>
              <a:rPr lang="en-US" sz="2000" b="1" dirty="0" smtClean="0">
                <a:solidFill>
                  <a:srgbClr val="FF0000"/>
                </a:solidFill>
                <a:latin typeface="Arial" charset="0"/>
                <a:ea typeface="ＭＳ Ｐゴシック" charset="-128"/>
                <a:cs typeface="Arial"/>
              </a:rPr>
              <a:t>water in its frozen state</a:t>
            </a:r>
            <a:r>
              <a:rPr lang="en-US" sz="2000" dirty="0" smtClean="0">
                <a:solidFill>
                  <a:srgbClr val="000000"/>
                </a:solidFill>
                <a:latin typeface="Arial" charset="0"/>
                <a:ea typeface="ＭＳ Ｐゴシック" charset="-128"/>
                <a:cs typeface="Arial"/>
              </a:rPr>
              <a:t> and includes: </a:t>
            </a:r>
          </a:p>
          <a:p>
            <a:pPr eaLnBrk="1" hangingPunct="1">
              <a:lnSpc>
                <a:spcPct val="90000"/>
              </a:lnSpc>
              <a:spcBef>
                <a:spcPct val="20000"/>
              </a:spcBef>
            </a:pPr>
            <a:endParaRPr lang="en-US" sz="2000" dirty="0" smtClean="0">
              <a:solidFill>
                <a:srgbClr val="000000"/>
              </a:solidFill>
              <a:latin typeface="Arial" charset="0"/>
              <a:ea typeface="ＭＳ Ｐゴシック" charset="-128"/>
              <a:cs typeface="Arial"/>
            </a:endParaRPr>
          </a:p>
          <a:p>
            <a:pPr eaLnBrk="1" hangingPunct="1">
              <a:lnSpc>
                <a:spcPct val="90000"/>
              </a:lnSpc>
              <a:spcBef>
                <a:spcPct val="20000"/>
              </a:spcBef>
            </a:pPr>
            <a:r>
              <a:rPr lang="en-US" sz="2000" b="1" dirty="0" smtClean="0">
                <a:solidFill>
                  <a:srgbClr val="000000"/>
                </a:solidFill>
                <a:latin typeface="Arial" charset="0"/>
                <a:ea typeface="ＭＳ Ｐゴシック" charset="-128"/>
                <a:cs typeface="Arial"/>
              </a:rPr>
              <a:t>solid precipitation, snow cover, sea ice, lake and river ice, glaciers, ice caps, ice sheets, ice shelves, permafrost and seasonally frozen ground</a:t>
            </a:r>
            <a:r>
              <a:rPr lang="en-US" sz="2000" dirty="0" smtClean="0">
                <a:solidFill>
                  <a:srgbClr val="000000"/>
                </a:solidFill>
                <a:latin typeface="Arial" charset="0"/>
                <a:ea typeface="ＭＳ Ｐゴシック" charset="-128"/>
                <a:cs typeface="Arial"/>
              </a:rPr>
              <a:t>.</a:t>
            </a:r>
          </a:p>
          <a:p>
            <a:pPr eaLnBrk="1" hangingPunct="1">
              <a:lnSpc>
                <a:spcPct val="90000"/>
              </a:lnSpc>
              <a:spcBef>
                <a:spcPct val="20000"/>
              </a:spcBef>
            </a:pPr>
            <a:endParaRPr lang="en-US" sz="2000" dirty="0" smtClean="0">
              <a:solidFill>
                <a:srgbClr val="000000"/>
              </a:solidFill>
              <a:latin typeface="Arial" charset="0"/>
              <a:ea typeface="ＭＳ Ｐゴシック" charset="-128"/>
              <a:cs typeface="Arial"/>
            </a:endParaRPr>
          </a:p>
          <a:p>
            <a:pPr eaLnBrk="1" hangingPunct="1">
              <a:lnSpc>
                <a:spcPct val="90000"/>
              </a:lnSpc>
              <a:spcBef>
                <a:spcPct val="20000"/>
              </a:spcBef>
            </a:pPr>
            <a:r>
              <a:rPr lang="en-US" sz="2000" dirty="0" smtClean="0">
                <a:solidFill>
                  <a:srgbClr val="000000"/>
                </a:solidFill>
                <a:latin typeface="Arial" charset="0"/>
                <a:ea typeface="ＭＳ Ｐゴシック" charset="-128"/>
                <a:cs typeface="Arial"/>
              </a:rPr>
              <a:t>The cryosphere is </a:t>
            </a:r>
            <a:r>
              <a:rPr lang="en-US" sz="2000" b="1" dirty="0" smtClean="0">
                <a:solidFill>
                  <a:srgbClr val="FF0000"/>
                </a:solidFill>
                <a:latin typeface="Arial" charset="0"/>
                <a:ea typeface="ＭＳ Ｐゴシック" charset="-128"/>
                <a:cs typeface="Arial"/>
              </a:rPr>
              <a:t>global</a:t>
            </a:r>
            <a:r>
              <a:rPr lang="en-US" sz="2000" dirty="0" smtClean="0">
                <a:solidFill>
                  <a:srgbClr val="000000"/>
                </a:solidFill>
                <a:latin typeface="Arial" charset="0"/>
                <a:ea typeface="ＭＳ Ｐゴシック" charset="-128"/>
                <a:cs typeface="Arial"/>
              </a:rPr>
              <a:t>, ~100</a:t>
            </a:r>
            <a:r>
              <a:rPr lang="en-US" sz="2000" dirty="0" smtClean="0">
                <a:solidFill>
                  <a:srgbClr val="000000"/>
                </a:solidFill>
                <a:latin typeface="Arial" charset="0"/>
                <a:ea typeface="ＭＳ Ｐゴシック" charset="-128"/>
                <a:cs typeface="Times New Roman" charset="0"/>
              </a:rPr>
              <a:t> countries </a:t>
            </a:r>
          </a:p>
          <a:p>
            <a:pPr eaLnBrk="1" hangingPunct="1">
              <a:lnSpc>
                <a:spcPct val="90000"/>
              </a:lnSpc>
              <a:spcBef>
                <a:spcPct val="20000"/>
              </a:spcBef>
            </a:pPr>
            <a:r>
              <a:rPr lang="en-US" sz="2000" dirty="0" smtClean="0">
                <a:solidFill>
                  <a:srgbClr val="000000"/>
                </a:solidFill>
                <a:latin typeface="Arial" charset="0"/>
                <a:ea typeface="ＭＳ Ｐゴシック" charset="-128"/>
                <a:cs typeface="Arial"/>
              </a:rPr>
              <a:t> </a:t>
            </a:r>
          </a:p>
          <a:p>
            <a:pPr eaLnBrk="1" hangingPunct="1">
              <a:lnSpc>
                <a:spcPct val="90000"/>
              </a:lnSpc>
              <a:spcBef>
                <a:spcPct val="20000"/>
              </a:spcBef>
            </a:pPr>
            <a:endParaRPr lang="en-US" sz="2000" dirty="0" smtClean="0">
              <a:solidFill>
                <a:srgbClr val="000000"/>
              </a:solidFill>
              <a:latin typeface="Arial" charset="0"/>
              <a:ea typeface="ＭＳ Ｐゴシック" charset="-128"/>
              <a:cs typeface="Arial"/>
            </a:endParaRPr>
          </a:p>
        </p:txBody>
      </p:sp>
    </p:spTree>
    <p:extLst>
      <p:ext uri="{BB962C8B-B14F-4D97-AF65-F5344CB8AC3E}">
        <p14:creationId xmlns:p14="http://schemas.microsoft.com/office/powerpoint/2010/main" val="90530384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95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188640"/>
            <a:ext cx="2520280" cy="2520280"/>
          </a:xfrm>
        </p:spPr>
        <p:txBody>
          <a:bodyPr>
            <a:noAutofit/>
          </a:bodyPr>
          <a:lstStyle/>
          <a:p>
            <a:r>
              <a:rPr lang="en-US" sz="2800" b="1" i="1" dirty="0" smtClean="0">
                <a:effectLst>
                  <a:outerShdw blurRad="38100" dist="38100" dir="2700000" algn="tl">
                    <a:srgbClr val="000000">
                      <a:alpha val="43137"/>
                    </a:srgbClr>
                  </a:outerShdw>
                </a:effectLst>
              </a:rPr>
              <a:t>GCW coordination element: information integration and distribution</a:t>
            </a:r>
            <a:endParaRPr lang="en-US" sz="2800" b="1" i="1" dirty="0">
              <a:effectLst>
                <a:outerShdw blurRad="38100" dist="38100" dir="2700000" algn="tl">
                  <a:srgbClr val="000000">
                    <a:alpha val="43137"/>
                  </a:srgbClr>
                </a:outerShdw>
              </a:effectLst>
            </a:endParaRPr>
          </a:p>
        </p:txBody>
      </p:sp>
      <p:sp>
        <p:nvSpPr>
          <p:cNvPr id="5" name="TextBox 4"/>
          <p:cNvSpPr txBox="1"/>
          <p:nvPr/>
        </p:nvSpPr>
        <p:spPr>
          <a:xfrm>
            <a:off x="0" y="2852936"/>
            <a:ext cx="2952328" cy="3631763"/>
          </a:xfrm>
          <a:prstGeom prst="rect">
            <a:avLst/>
          </a:prstGeom>
          <a:noFill/>
        </p:spPr>
        <p:txBody>
          <a:bodyPr wrap="square" rtlCol="0">
            <a:spAutoFit/>
          </a:bodyPr>
          <a:lstStyle/>
          <a:p>
            <a:pPr defTabSz="457200" eaLnBrk="1" fontAlgn="auto" hangingPunct="1">
              <a:spcBef>
                <a:spcPts val="0"/>
              </a:spcBef>
              <a:spcAft>
                <a:spcPts val="0"/>
              </a:spcAft>
            </a:pPr>
            <a:r>
              <a:rPr lang="en-GB" sz="1800" dirty="0" smtClean="0">
                <a:solidFill>
                  <a:prstClr val="black"/>
                </a:solidFill>
                <a:latin typeface="Calibri"/>
                <a:cs typeface="+mn-cs"/>
              </a:rPr>
              <a:t>The website </a:t>
            </a:r>
            <a:r>
              <a:rPr lang="en-GB" sz="1800" dirty="0">
                <a:solidFill>
                  <a:prstClr val="black"/>
                </a:solidFill>
                <a:latin typeface="Calibri"/>
                <a:cs typeface="+mn-cs"/>
              </a:rPr>
              <a:t>differs from the METNO</a:t>
            </a:r>
            <a:r>
              <a:rPr lang="en-GB" sz="1800" dirty="0" smtClean="0">
                <a:solidFill>
                  <a:prstClr val="black"/>
                </a:solidFill>
                <a:latin typeface="Calibri"/>
                <a:cs typeface="+mn-cs"/>
              </a:rPr>
              <a:t> GCW data </a:t>
            </a:r>
            <a:r>
              <a:rPr lang="en-GB" sz="1800" dirty="0">
                <a:solidFill>
                  <a:prstClr val="black"/>
                </a:solidFill>
                <a:latin typeface="Calibri"/>
                <a:cs typeface="+mn-cs"/>
              </a:rPr>
              <a:t>portal in that it </a:t>
            </a:r>
            <a:r>
              <a:rPr lang="en-GB" sz="1800" dirty="0" smtClean="0">
                <a:solidFill>
                  <a:prstClr val="black"/>
                </a:solidFill>
                <a:latin typeface="Calibri"/>
                <a:cs typeface="+mn-cs"/>
              </a:rPr>
              <a:t>contains </a:t>
            </a:r>
            <a:r>
              <a:rPr lang="en-GB" sz="1800" dirty="0">
                <a:solidFill>
                  <a:prstClr val="black"/>
                </a:solidFill>
                <a:latin typeface="Calibri"/>
                <a:cs typeface="+mn-cs"/>
              </a:rPr>
              <a:t>more </a:t>
            </a:r>
            <a:r>
              <a:rPr lang="en-GB" sz="1800" dirty="0" smtClean="0">
                <a:solidFill>
                  <a:prstClr val="black"/>
                </a:solidFill>
                <a:latin typeface="Calibri"/>
                <a:cs typeface="+mn-cs"/>
              </a:rPr>
              <a:t>dynamic information (news, state of the cryosphere plots, highlights, calendar), as well as background, </a:t>
            </a:r>
            <a:r>
              <a:rPr lang="en-GB" sz="1800" dirty="0">
                <a:solidFill>
                  <a:prstClr val="black"/>
                </a:solidFill>
                <a:latin typeface="Calibri"/>
                <a:cs typeface="+mn-cs"/>
              </a:rPr>
              <a:t>higher-level </a:t>
            </a:r>
            <a:r>
              <a:rPr lang="en-GB" sz="1800" dirty="0" smtClean="0">
                <a:solidFill>
                  <a:prstClr val="black"/>
                </a:solidFill>
                <a:latin typeface="Calibri"/>
                <a:cs typeface="+mn-cs"/>
              </a:rPr>
              <a:t>information, GCW </a:t>
            </a:r>
            <a:r>
              <a:rPr lang="en-GB" sz="1800" dirty="0">
                <a:solidFill>
                  <a:prstClr val="black"/>
                </a:solidFill>
                <a:latin typeface="Calibri"/>
                <a:cs typeface="+mn-cs"/>
              </a:rPr>
              <a:t>documents, and outreach material. It </a:t>
            </a:r>
            <a:r>
              <a:rPr lang="en-GB" sz="1800" dirty="0" smtClean="0">
                <a:solidFill>
                  <a:prstClr val="black"/>
                </a:solidFill>
                <a:latin typeface="Calibri"/>
                <a:cs typeface="+mn-cs"/>
              </a:rPr>
              <a:t>links </a:t>
            </a:r>
            <a:r>
              <a:rPr lang="en-GB" sz="1800" dirty="0">
                <a:solidFill>
                  <a:prstClr val="black"/>
                </a:solidFill>
                <a:latin typeface="Calibri"/>
                <a:cs typeface="+mn-cs"/>
              </a:rPr>
              <a:t>to the METNO data </a:t>
            </a:r>
            <a:r>
              <a:rPr lang="en-GB" sz="1800" dirty="0" smtClean="0">
                <a:solidFill>
                  <a:prstClr val="black"/>
                </a:solidFill>
                <a:latin typeface="Calibri"/>
                <a:cs typeface="+mn-cs"/>
              </a:rPr>
              <a:t>portal.</a:t>
            </a:r>
          </a:p>
          <a:p>
            <a:pPr defTabSz="457200" eaLnBrk="1" fontAlgn="auto" hangingPunct="1">
              <a:spcBef>
                <a:spcPts val="0"/>
              </a:spcBef>
              <a:spcAft>
                <a:spcPts val="0"/>
              </a:spcAft>
            </a:pPr>
            <a:endParaRPr lang="en-GB" sz="1600" dirty="0">
              <a:solidFill>
                <a:prstClr val="black"/>
              </a:solidFill>
              <a:latin typeface="Calibri"/>
              <a:cs typeface="+mn-cs"/>
            </a:endParaRPr>
          </a:p>
          <a:p>
            <a:pPr defTabSz="457200" eaLnBrk="1" fontAlgn="auto" hangingPunct="1">
              <a:spcBef>
                <a:spcPts val="0"/>
              </a:spcBef>
              <a:spcAft>
                <a:spcPts val="0"/>
              </a:spcAft>
            </a:pPr>
            <a:endParaRPr lang="en-US" sz="1600" dirty="0">
              <a:solidFill>
                <a:prstClr val="black"/>
              </a:solidFill>
              <a:latin typeface="Calibri"/>
              <a:cs typeface="+mn-cs"/>
            </a:endParaRPr>
          </a:p>
        </p:txBody>
      </p:sp>
      <p:pic>
        <p:nvPicPr>
          <p:cNvPr id="73729" name="Picture 1"/>
          <p:cNvPicPr>
            <a:picLocks noChangeAspect="1" noChangeArrowheads="1"/>
          </p:cNvPicPr>
          <p:nvPr/>
        </p:nvPicPr>
        <p:blipFill>
          <a:blip r:embed="rId3" cstate="print"/>
          <a:srcRect/>
          <a:stretch>
            <a:fillRect/>
          </a:stretch>
        </p:blipFill>
        <p:spPr bwMode="auto">
          <a:xfrm>
            <a:off x="3515055" y="188640"/>
            <a:ext cx="5628945" cy="6408712"/>
          </a:xfrm>
          <a:prstGeom prst="rect">
            <a:avLst/>
          </a:prstGeom>
          <a:noFill/>
          <a:ln w="9525">
            <a:noFill/>
            <a:miter lim="800000"/>
            <a:headEnd/>
            <a:tailEnd/>
          </a:ln>
        </p:spPr>
      </p:pic>
      <p:sp>
        <p:nvSpPr>
          <p:cNvPr id="8" name="Rectangle 7"/>
          <p:cNvSpPr/>
          <p:nvPr/>
        </p:nvSpPr>
        <p:spPr>
          <a:xfrm>
            <a:off x="0" y="6021288"/>
            <a:ext cx="3851920" cy="369332"/>
          </a:xfrm>
          <a:prstGeom prst="rect">
            <a:avLst/>
          </a:prstGeom>
        </p:spPr>
        <p:txBody>
          <a:bodyPr wrap="square">
            <a:spAutoFit/>
          </a:bodyPr>
          <a:lstStyle/>
          <a:p>
            <a:pPr defTabSz="457200" eaLnBrk="1" fontAlgn="auto" hangingPunct="1">
              <a:spcBef>
                <a:spcPts val="0"/>
              </a:spcBef>
              <a:spcAft>
                <a:spcPts val="0"/>
              </a:spcAft>
            </a:pPr>
            <a:r>
              <a:rPr lang="en-US" sz="1800" dirty="0" smtClean="0">
                <a:solidFill>
                  <a:srgbClr val="C00000"/>
                </a:solidFill>
                <a:latin typeface="Arial"/>
                <a:cs typeface="Arial"/>
                <a:hlinkClick r:id="rId4"/>
              </a:rPr>
              <a:t>http://globalcryospherewatch.org</a:t>
            </a:r>
            <a:endParaRPr lang="en-US" sz="1800" dirty="0">
              <a:solidFill>
                <a:srgbClr val="C00000"/>
              </a:solidFill>
              <a:latin typeface="Arial"/>
              <a:cs typeface="Arial"/>
            </a:endParaRPr>
          </a:p>
        </p:txBody>
      </p:sp>
    </p:spTree>
    <p:extLst>
      <p:ext uri="{BB962C8B-B14F-4D97-AF65-F5344CB8AC3E}">
        <p14:creationId xmlns:p14="http://schemas.microsoft.com/office/powerpoint/2010/main" val="31922788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cw_logo_l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5776" y="1844824"/>
            <a:ext cx="3885050" cy="2376264"/>
          </a:xfrm>
          <a:prstGeom prst="rect">
            <a:avLst/>
          </a:prstGeom>
        </p:spPr>
      </p:pic>
    </p:spTree>
    <p:extLst>
      <p:ext uri="{BB962C8B-B14F-4D97-AF65-F5344CB8AC3E}">
        <p14:creationId xmlns:p14="http://schemas.microsoft.com/office/powerpoint/2010/main" val="153067408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2"/>
          <p:cNvSpPr>
            <a:spLocks noChangeArrowheads="1"/>
          </p:cNvSpPr>
          <p:nvPr/>
        </p:nvSpPr>
        <p:spPr bwMode="auto">
          <a:xfrm>
            <a:off x="2540000" y="1443038"/>
            <a:ext cx="38608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600" smtClean="0">
                <a:solidFill>
                  <a:srgbClr val="FF0000"/>
                </a:solidFill>
                <a:latin typeface="Calibri" charset="0"/>
                <a:cs typeface="Arial" charset="0"/>
              </a:rPr>
              <a:t>Sea level rise </a:t>
            </a:r>
            <a:r>
              <a:rPr lang="en-GB" sz="1600" smtClean="0">
                <a:solidFill>
                  <a:srgbClr val="000000"/>
                </a:solidFill>
                <a:latin typeface="Calibri" charset="0"/>
                <a:cs typeface="Arial" charset="0"/>
              </a:rPr>
              <a:t>threatens vital infrastructure.</a:t>
            </a:r>
            <a:endParaRPr lang="en-CA" sz="1600" smtClean="0">
              <a:solidFill>
                <a:srgbClr val="000000"/>
              </a:solidFill>
              <a:latin typeface="Calibri" charset="0"/>
              <a:cs typeface="Arial" charset="0"/>
            </a:endParaRPr>
          </a:p>
          <a:p>
            <a:endParaRPr lang="en-GB" sz="1600" smtClean="0">
              <a:solidFill>
                <a:srgbClr val="000000"/>
              </a:solidFill>
              <a:latin typeface="Calibri" charset="0"/>
              <a:cs typeface="Arial" charset="0"/>
            </a:endParaRPr>
          </a:p>
          <a:p>
            <a:r>
              <a:rPr lang="en-GB" sz="1600" smtClean="0">
                <a:solidFill>
                  <a:srgbClr val="FF0000"/>
                </a:solidFill>
                <a:latin typeface="Calibri" charset="0"/>
                <a:cs typeface="Arial" charset="0"/>
              </a:rPr>
              <a:t>Changes in sea-ice affect access to the polar oceans</a:t>
            </a:r>
            <a:r>
              <a:rPr lang="en-GB" sz="1600" smtClean="0">
                <a:solidFill>
                  <a:srgbClr val="000000"/>
                </a:solidFill>
                <a:latin typeface="Calibri" charset="0"/>
                <a:cs typeface="Arial" charset="0"/>
              </a:rPr>
              <a:t> and resources, tourism, and security. Declining summer sea-ice affects ocean circulation and weather patterns.</a:t>
            </a:r>
            <a:endParaRPr lang="en-CA" sz="1600" smtClean="0">
              <a:solidFill>
                <a:srgbClr val="000000"/>
              </a:solidFill>
              <a:latin typeface="Calibri" charset="0"/>
              <a:cs typeface="Arial" charset="0"/>
            </a:endParaRPr>
          </a:p>
          <a:p>
            <a:endParaRPr lang="en-GB" sz="1600" smtClean="0">
              <a:solidFill>
                <a:srgbClr val="000000"/>
              </a:solidFill>
              <a:latin typeface="Calibri" charset="0"/>
              <a:cs typeface="Arial" charset="0"/>
            </a:endParaRPr>
          </a:p>
          <a:p>
            <a:r>
              <a:rPr lang="en-GB" sz="1600" smtClean="0">
                <a:solidFill>
                  <a:srgbClr val="FF0000"/>
                </a:solidFill>
                <a:latin typeface="Calibri" charset="0"/>
                <a:cs typeface="Arial" charset="0"/>
              </a:rPr>
              <a:t>Natural hazards </a:t>
            </a:r>
            <a:r>
              <a:rPr lang="en-GB" sz="1600" smtClean="0">
                <a:solidFill>
                  <a:srgbClr val="000000"/>
                </a:solidFill>
                <a:latin typeface="Calibri" charset="0"/>
                <a:cs typeface="Arial" charset="0"/>
              </a:rPr>
              <a:t>such as icebergs, avalanches and glacier outburst floods create risks.  </a:t>
            </a:r>
          </a:p>
          <a:p>
            <a:endParaRPr lang="en-GB" sz="1600" smtClean="0">
              <a:solidFill>
                <a:srgbClr val="000000"/>
              </a:solidFill>
              <a:latin typeface="Calibri" charset="0"/>
              <a:cs typeface="Arial" charset="0"/>
            </a:endParaRPr>
          </a:p>
          <a:p>
            <a:r>
              <a:rPr lang="en-GB" sz="1600" smtClean="0">
                <a:solidFill>
                  <a:srgbClr val="FF0000"/>
                </a:solidFill>
                <a:latin typeface="Calibri" charset="0"/>
                <a:cs typeface="Arial" charset="0"/>
              </a:rPr>
              <a:t>Permafrost thawing impacts infrastructure </a:t>
            </a:r>
            <a:r>
              <a:rPr lang="en-GB" sz="1600" smtClean="0">
                <a:solidFill>
                  <a:srgbClr val="000000"/>
                </a:solidFill>
                <a:latin typeface="Calibri" charset="0"/>
                <a:cs typeface="Arial" charset="0"/>
              </a:rPr>
              <a:t>and is potentially a major source of </a:t>
            </a:r>
            <a:r>
              <a:rPr lang="en-GB" sz="1600" smtClean="0">
                <a:solidFill>
                  <a:srgbClr val="FF0000"/>
                </a:solidFill>
                <a:latin typeface="Calibri" charset="0"/>
                <a:cs typeface="Arial" charset="0"/>
              </a:rPr>
              <a:t>methane</a:t>
            </a:r>
            <a:r>
              <a:rPr lang="en-GB" sz="1600" smtClean="0">
                <a:solidFill>
                  <a:srgbClr val="000000"/>
                </a:solidFill>
                <a:latin typeface="Calibri" charset="0"/>
                <a:cs typeface="Arial" charset="0"/>
              </a:rPr>
              <a:t>, a greenhouse gas.</a:t>
            </a:r>
            <a:endParaRPr lang="en-CA" sz="1600" smtClean="0">
              <a:solidFill>
                <a:srgbClr val="000000"/>
              </a:solidFill>
              <a:latin typeface="Calibri" charset="0"/>
              <a:cs typeface="Arial" charset="0"/>
            </a:endParaRPr>
          </a:p>
          <a:p>
            <a:endParaRPr lang="en-GB" sz="1600" smtClean="0">
              <a:solidFill>
                <a:srgbClr val="000000"/>
              </a:solidFill>
              <a:latin typeface="Calibri" charset="0"/>
              <a:cs typeface="Arial" charset="0"/>
            </a:endParaRPr>
          </a:p>
          <a:p>
            <a:r>
              <a:rPr lang="en-GB" sz="1600" smtClean="0">
                <a:solidFill>
                  <a:srgbClr val="000000"/>
                </a:solidFill>
                <a:latin typeface="Calibri" charset="0"/>
                <a:cs typeface="Arial" charset="0"/>
              </a:rPr>
              <a:t>Changes in the cryosphere impact </a:t>
            </a:r>
            <a:r>
              <a:rPr lang="en-GB" sz="1600" smtClean="0">
                <a:solidFill>
                  <a:srgbClr val="FF0000"/>
                </a:solidFill>
                <a:latin typeface="Calibri" charset="0"/>
                <a:cs typeface="Arial" charset="0"/>
              </a:rPr>
              <a:t>water supply, food production, freshwater ecosystems, hydropower production</a:t>
            </a:r>
            <a:r>
              <a:rPr lang="en-GB" sz="1600" smtClean="0">
                <a:solidFill>
                  <a:srgbClr val="000000"/>
                </a:solidFill>
                <a:latin typeface="Calibri" charset="0"/>
                <a:cs typeface="Arial" charset="0"/>
              </a:rPr>
              <a:t>, and the risk of floods and droughts.</a:t>
            </a:r>
          </a:p>
          <a:p>
            <a:endParaRPr lang="en-GB" sz="1600" smtClean="0">
              <a:solidFill>
                <a:srgbClr val="000000"/>
              </a:solidFill>
              <a:latin typeface="Calibri" charset="0"/>
              <a:cs typeface="Arial" charset="0"/>
            </a:endParaRPr>
          </a:p>
          <a:p>
            <a:r>
              <a:rPr lang="en-US" sz="1600" smtClean="0">
                <a:solidFill>
                  <a:srgbClr val="000000"/>
                </a:solidFill>
                <a:latin typeface="Calibri" charset="0"/>
                <a:cs typeface="Arial" charset="0"/>
              </a:rPr>
              <a:t>Retreating sea ice results in a </a:t>
            </a:r>
            <a:r>
              <a:rPr lang="en-US" sz="1600" smtClean="0">
                <a:solidFill>
                  <a:srgbClr val="FF0000"/>
                </a:solidFill>
                <a:latin typeface="Calibri" charset="0"/>
                <a:cs typeface="Arial" charset="0"/>
              </a:rPr>
              <a:t>loss of habitat </a:t>
            </a:r>
            <a:r>
              <a:rPr lang="en-US" sz="1600" smtClean="0">
                <a:solidFill>
                  <a:srgbClr val="000000"/>
                </a:solidFill>
                <a:latin typeface="Calibri" charset="0"/>
                <a:cs typeface="Arial" charset="0"/>
              </a:rPr>
              <a:t>for mammals such as polar bears and seals.</a:t>
            </a:r>
          </a:p>
        </p:txBody>
      </p:sp>
      <p:sp>
        <p:nvSpPr>
          <p:cNvPr id="21" name="Rectangle 20"/>
          <p:cNvSpPr>
            <a:spLocks noChangeArrowheads="1"/>
          </p:cNvSpPr>
          <p:nvPr/>
        </p:nvSpPr>
        <p:spPr bwMode="auto">
          <a:xfrm>
            <a:off x="666750" y="573088"/>
            <a:ext cx="7715250" cy="646112"/>
          </a:xfrm>
          <a:prstGeom prst="rect">
            <a:avLst/>
          </a:prstGeom>
          <a:solidFill>
            <a:srgbClr val="2D2DB9"/>
          </a:solidFill>
          <a:ln w="25400">
            <a:solidFill>
              <a:srgbClr val="1E1E87"/>
            </a:solidFill>
            <a:miter lim="800000"/>
            <a:headEnd/>
            <a:tailEnd/>
          </a:ln>
          <a:effectLst>
            <a:outerShdw dist="38100" dir="2700000" rotWithShape="0">
              <a:srgbClr val="808080">
                <a:alpha val="42999"/>
              </a:srgbClr>
            </a:outerShdw>
          </a:effectLst>
        </p:spPr>
        <p:txBody>
          <a:bodyPr>
            <a:spAutoFit/>
          </a:bodyPr>
          <a:lstStyle/>
          <a:p>
            <a:r>
              <a:rPr lang="en-US" sz="1800" smtClean="0">
                <a:solidFill>
                  <a:srgbClr val="F79646"/>
                </a:solidFill>
                <a:latin typeface="Arial" charset="0"/>
                <a:cs typeface="Arial" charset="0"/>
              </a:rPr>
              <a:t>Changes in the cryosphere can have significant impacts on water supply, transportation, infrastructure, hunting, fisheries, recreation, and ecology.</a:t>
            </a:r>
            <a:endParaRPr lang="en-US" sz="1800" i="1" smtClean="0">
              <a:solidFill>
                <a:srgbClr val="F79646"/>
              </a:solidFill>
              <a:latin typeface="Arial" charset="0"/>
              <a:cs typeface="Arial" charset="0"/>
            </a:endParaRPr>
          </a:p>
        </p:txBody>
      </p:sp>
      <p:sp>
        <p:nvSpPr>
          <p:cNvPr id="110596" name="Text Box 12"/>
          <p:cNvSpPr txBox="1">
            <a:spLocks noChangeArrowheads="1"/>
          </p:cNvSpPr>
          <p:nvPr/>
        </p:nvSpPr>
        <p:spPr bwMode="auto">
          <a:xfrm>
            <a:off x="1409700" y="0"/>
            <a:ext cx="6442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2800" b="1" smtClean="0">
                <a:solidFill>
                  <a:srgbClr val="000000"/>
                </a:solidFill>
                <a:latin typeface="Arial" charset="0"/>
                <a:cs typeface="Times New Roman" charset="0"/>
              </a:rPr>
              <a:t>A Changing Cryosphere is Important</a:t>
            </a:r>
          </a:p>
        </p:txBody>
      </p:sp>
      <p:pic>
        <p:nvPicPr>
          <p:cNvPr id="110597" name="Picture 16" descr="impacts_lef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063" y="1295400"/>
            <a:ext cx="2395537"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Picture 18" descr="impacts_righ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6188" y="1295400"/>
            <a:ext cx="2665412" cy="555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156707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720080" y="1196752"/>
            <a:ext cx="7524328" cy="4634985"/>
          </a:xfrm>
          <a:prstGeom prst="rect">
            <a:avLst/>
          </a:prstGeom>
        </p:spPr>
      </p:pic>
      <p:sp>
        <p:nvSpPr>
          <p:cNvPr id="3" name="TextBox 2"/>
          <p:cNvSpPr txBox="1"/>
          <p:nvPr/>
        </p:nvSpPr>
        <p:spPr>
          <a:xfrm>
            <a:off x="251520" y="44624"/>
            <a:ext cx="8898979" cy="1077218"/>
          </a:xfrm>
          <a:prstGeom prst="rect">
            <a:avLst/>
          </a:prstGeom>
          <a:noFill/>
        </p:spPr>
        <p:txBody>
          <a:bodyPr wrap="square" rtlCol="0">
            <a:spAutoFit/>
          </a:bodyPr>
          <a:lstStyle/>
          <a:p>
            <a:r>
              <a:rPr lang="en-US" sz="3200" dirty="0" smtClean="0">
                <a:solidFill>
                  <a:srgbClr val="000000"/>
                </a:solidFill>
                <a:latin typeface="Calibri"/>
                <a:cs typeface="Calibri"/>
              </a:rPr>
              <a:t>Assessment with the goal of integration:</a:t>
            </a:r>
          </a:p>
          <a:p>
            <a:r>
              <a:rPr lang="en-US" sz="3200" b="1" i="1" dirty="0" smtClean="0">
                <a:solidFill>
                  <a:srgbClr val="000000"/>
                </a:solidFill>
                <a:effectLst>
                  <a:outerShdw blurRad="38100" dist="38100" dir="2700000" algn="tl">
                    <a:srgbClr val="000000">
                      <a:alpha val="43137"/>
                    </a:srgbClr>
                  </a:outerShdw>
                </a:effectLst>
                <a:latin typeface="Calibri"/>
                <a:cs typeface="Calibri"/>
              </a:rPr>
              <a:t>Integrated Global Observing Strategy Partnership</a:t>
            </a:r>
            <a:endParaRPr lang="en-US" sz="3200" b="1" i="1" dirty="0">
              <a:solidFill>
                <a:srgbClr val="000000"/>
              </a:solidFill>
              <a:effectLst>
                <a:outerShdw blurRad="38100" dist="38100" dir="2700000" algn="tl">
                  <a:srgbClr val="000000">
                    <a:alpha val="43137"/>
                  </a:srgbClr>
                </a:outerShdw>
              </a:effectLst>
              <a:latin typeface="Calibri"/>
              <a:cs typeface="Calibri"/>
            </a:endParaRPr>
          </a:p>
        </p:txBody>
      </p:sp>
      <p:sp>
        <p:nvSpPr>
          <p:cNvPr id="4" name="Rectangle 5"/>
          <p:cNvSpPr>
            <a:spLocks noChangeArrowheads="1"/>
          </p:cNvSpPr>
          <p:nvPr/>
        </p:nvSpPr>
        <p:spPr bwMode="auto">
          <a:xfrm>
            <a:off x="323528" y="5973785"/>
            <a:ext cx="8712968" cy="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4763" eaLnBrk="1" hangingPunct="1">
              <a:lnSpc>
                <a:spcPct val="80000"/>
              </a:lnSpc>
              <a:spcBef>
                <a:spcPct val="20000"/>
              </a:spcBef>
            </a:pPr>
            <a:r>
              <a:rPr lang="en-GB" dirty="0" smtClean="0">
                <a:solidFill>
                  <a:srgbClr val="000000"/>
                </a:solidFill>
                <a:latin typeface="Calibri"/>
                <a:cs typeface="Calibri"/>
              </a:rPr>
              <a:t>The IGOS themes were developed primarily to assess current observing systems, including capabilities and requirements</a:t>
            </a:r>
            <a:r>
              <a:rPr lang="en-GB" dirty="0" smtClean="0">
                <a:solidFill>
                  <a:srgbClr val="3333CC"/>
                </a:solidFill>
                <a:latin typeface="Calibri" charset="0"/>
                <a:cs typeface="Times New Roman" charset="0"/>
              </a:rPr>
              <a:t>.</a:t>
            </a:r>
            <a:endParaRPr lang="en-GB" dirty="0" smtClean="0">
              <a:solidFill>
                <a:srgbClr val="000000"/>
              </a:solidFill>
              <a:latin typeface="Calibri"/>
              <a:cs typeface="Calibri"/>
            </a:endParaRPr>
          </a:p>
        </p:txBody>
      </p:sp>
    </p:spTree>
    <p:extLst>
      <p:ext uri="{BB962C8B-B14F-4D97-AF65-F5344CB8AC3E}">
        <p14:creationId xmlns:p14="http://schemas.microsoft.com/office/powerpoint/2010/main" val="137467675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240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Rectangle 3"/>
          <p:cNvSpPr>
            <a:spLocks noChangeArrowheads="1"/>
          </p:cNvSpPr>
          <p:nvPr/>
        </p:nvSpPr>
        <p:spPr bwMode="auto">
          <a:xfrm>
            <a:off x="152400" y="609600"/>
            <a:ext cx="838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ct val="20000"/>
              </a:spcBef>
              <a:spcAft>
                <a:spcPts val="0"/>
              </a:spcAft>
            </a:pPr>
            <a:r>
              <a:rPr lang="en-US" sz="900">
                <a:solidFill>
                  <a:srgbClr val="FFFFFF"/>
                </a:solidFill>
                <a:latin typeface="Arial Black" charset="0"/>
                <a:ea typeface="+mn-ea"/>
                <a:cs typeface="Arial"/>
              </a:rPr>
              <a:t>WMO</a:t>
            </a:r>
            <a:endParaRPr lang="en-US" sz="800">
              <a:solidFill>
                <a:srgbClr val="FFFFFF"/>
              </a:solidFill>
              <a:latin typeface="Arial Black" charset="0"/>
              <a:ea typeface="+mn-ea"/>
              <a:cs typeface="Arial"/>
            </a:endParaRPr>
          </a:p>
        </p:txBody>
      </p:sp>
      <p:sp>
        <p:nvSpPr>
          <p:cNvPr id="124933" name="Rectangle 5"/>
          <p:cNvSpPr>
            <a:spLocks noChangeArrowheads="1"/>
          </p:cNvSpPr>
          <p:nvPr/>
        </p:nvSpPr>
        <p:spPr bwMode="auto">
          <a:xfrm>
            <a:off x="4419600" y="228600"/>
            <a:ext cx="4572000" cy="5576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4763" algn="ctr" defTabSz="457200" eaLnBrk="1" fontAlgn="auto" hangingPunct="1">
              <a:lnSpc>
                <a:spcPct val="80000"/>
              </a:lnSpc>
              <a:spcBef>
                <a:spcPct val="20000"/>
              </a:spcBef>
              <a:spcAft>
                <a:spcPts val="0"/>
              </a:spcAft>
            </a:pPr>
            <a:r>
              <a:rPr lang="en-GB" sz="2800" b="1" i="1" dirty="0">
                <a:solidFill>
                  <a:srgbClr val="000000"/>
                </a:solidFill>
                <a:effectLst>
                  <a:outerShdw blurRad="38100" dist="38100" dir="2700000" algn="tl">
                    <a:srgbClr val="000000">
                      <a:alpha val="43137"/>
                    </a:srgbClr>
                  </a:outerShdw>
                </a:effectLst>
                <a:latin typeface="Arial" pitchFamily="34" charset="0"/>
                <a:ea typeface="+mn-ea"/>
                <a:cs typeface="Arial"/>
              </a:rPr>
              <a:t>The IGOS Cryosphere Theme was developed primarily to:</a:t>
            </a:r>
          </a:p>
          <a:p>
            <a:pPr indent="4763" defTabSz="457200" eaLnBrk="1" fontAlgn="auto" hangingPunct="1">
              <a:lnSpc>
                <a:spcPct val="80000"/>
              </a:lnSpc>
              <a:spcBef>
                <a:spcPct val="20000"/>
              </a:spcBef>
              <a:spcAft>
                <a:spcPts val="0"/>
              </a:spcAft>
            </a:pPr>
            <a:endParaRPr lang="en-GB" sz="1800" dirty="0">
              <a:solidFill>
                <a:srgbClr val="3333CC"/>
              </a:solidFill>
              <a:latin typeface="Calibri" charset="0"/>
              <a:ea typeface="+mn-ea"/>
              <a:cs typeface="Times New Roman" charset="0"/>
            </a:endParaRPr>
          </a:p>
          <a:p>
            <a:pPr marL="342900" indent="-342900" defTabSz="457200" eaLnBrk="1" fontAlgn="auto" hangingPunct="1">
              <a:lnSpc>
                <a:spcPct val="80000"/>
              </a:lnSpc>
              <a:spcBef>
                <a:spcPct val="20000"/>
              </a:spcBef>
              <a:spcAft>
                <a:spcPts val="0"/>
              </a:spcAft>
              <a:buFont typeface="Arial"/>
              <a:buChar char="•"/>
            </a:pPr>
            <a:r>
              <a:rPr lang="en-GB" dirty="0">
                <a:solidFill>
                  <a:srgbClr val="3333CC"/>
                </a:solidFill>
                <a:latin typeface="Calibri" charset="0"/>
                <a:ea typeface="+mn-ea"/>
                <a:cs typeface="Times New Roman" charset="0"/>
              </a:rPr>
              <a:t>create a </a:t>
            </a:r>
            <a:r>
              <a:rPr lang="en-GB" u="sng" dirty="0">
                <a:solidFill>
                  <a:srgbClr val="800000"/>
                </a:solidFill>
                <a:latin typeface="Calibri" charset="0"/>
                <a:ea typeface="+mn-ea"/>
                <a:cs typeface="Times New Roman" charset="0"/>
              </a:rPr>
              <a:t>framework for improved coordination</a:t>
            </a:r>
            <a:r>
              <a:rPr lang="en-GB" u="sng" dirty="0">
                <a:solidFill>
                  <a:srgbClr val="3333CC"/>
                </a:solidFill>
                <a:latin typeface="Calibri" charset="0"/>
                <a:ea typeface="+mn-ea"/>
                <a:cs typeface="Times New Roman" charset="0"/>
              </a:rPr>
              <a:t> </a:t>
            </a:r>
            <a:r>
              <a:rPr lang="en-GB" dirty="0">
                <a:solidFill>
                  <a:srgbClr val="3333CC"/>
                </a:solidFill>
                <a:latin typeface="Calibri" charset="0"/>
                <a:ea typeface="+mn-ea"/>
                <a:cs typeface="Times New Roman" charset="0"/>
              </a:rPr>
              <a:t>of cryospheric observations</a:t>
            </a:r>
          </a:p>
          <a:p>
            <a:pPr defTabSz="457200" eaLnBrk="1" fontAlgn="auto" hangingPunct="1">
              <a:lnSpc>
                <a:spcPct val="80000"/>
              </a:lnSpc>
              <a:spcBef>
                <a:spcPct val="20000"/>
              </a:spcBef>
              <a:spcAft>
                <a:spcPts val="0"/>
              </a:spcAft>
            </a:pPr>
            <a:endParaRPr lang="en-GB" dirty="0">
              <a:solidFill>
                <a:srgbClr val="3333CC"/>
              </a:solidFill>
              <a:latin typeface="Calibri" charset="0"/>
              <a:ea typeface="+mn-ea"/>
              <a:cs typeface="Times New Roman" charset="0"/>
            </a:endParaRPr>
          </a:p>
          <a:p>
            <a:pPr marL="342900" indent="-342900" defTabSz="457200" eaLnBrk="1" fontAlgn="auto" hangingPunct="1">
              <a:lnSpc>
                <a:spcPct val="80000"/>
              </a:lnSpc>
              <a:spcBef>
                <a:spcPct val="20000"/>
              </a:spcBef>
              <a:spcAft>
                <a:spcPts val="0"/>
              </a:spcAft>
              <a:buFont typeface="Arial"/>
              <a:buChar char="•"/>
            </a:pPr>
            <a:r>
              <a:rPr lang="en-GB" u="sng" dirty="0">
                <a:solidFill>
                  <a:srgbClr val="800000"/>
                </a:solidFill>
                <a:latin typeface="Calibri" charset="0"/>
                <a:ea typeface="+mn-ea"/>
                <a:cs typeface="Times New Roman" charset="0"/>
              </a:rPr>
              <a:t>assess current capabilities and requirements</a:t>
            </a:r>
            <a:r>
              <a:rPr lang="en-GB" dirty="0">
                <a:solidFill>
                  <a:srgbClr val="3333CC"/>
                </a:solidFill>
                <a:latin typeface="Calibri" charset="0"/>
                <a:ea typeface="+mn-ea"/>
                <a:cs typeface="Times New Roman" charset="0"/>
              </a:rPr>
              <a:t> for cryospheric observations</a:t>
            </a:r>
          </a:p>
          <a:p>
            <a:pPr indent="4763" defTabSz="457200" eaLnBrk="1" fontAlgn="auto" hangingPunct="1">
              <a:lnSpc>
                <a:spcPct val="80000"/>
              </a:lnSpc>
              <a:spcBef>
                <a:spcPct val="20000"/>
              </a:spcBef>
              <a:spcAft>
                <a:spcPts val="0"/>
              </a:spcAft>
              <a:buFontTx/>
              <a:buChar char="•"/>
            </a:pPr>
            <a:endParaRPr lang="en-GB" dirty="0">
              <a:solidFill>
                <a:srgbClr val="3333CC"/>
              </a:solidFill>
              <a:latin typeface="Calibri" charset="0"/>
              <a:ea typeface="+mn-ea"/>
              <a:cs typeface="Times New Roman" charset="0"/>
            </a:endParaRPr>
          </a:p>
          <a:p>
            <a:pPr indent="4763" defTabSz="457200" eaLnBrk="1" fontAlgn="auto" hangingPunct="1">
              <a:lnSpc>
                <a:spcPct val="80000"/>
              </a:lnSpc>
              <a:spcBef>
                <a:spcPct val="20000"/>
              </a:spcBef>
              <a:spcAft>
                <a:spcPts val="0"/>
              </a:spcAft>
            </a:pPr>
            <a:r>
              <a:rPr lang="en-US" dirty="0">
                <a:solidFill>
                  <a:srgbClr val="3333CC"/>
                </a:solidFill>
                <a:latin typeface="Calibri" charset="0"/>
                <a:ea typeface="+mn-ea"/>
                <a:cs typeface="Arial"/>
              </a:rPr>
              <a:t>Over 100 recommendations provide the basis for subsequent actions. But who will take action? </a:t>
            </a:r>
          </a:p>
          <a:p>
            <a:pPr indent="4763" defTabSz="457200" eaLnBrk="1" fontAlgn="auto" hangingPunct="1">
              <a:lnSpc>
                <a:spcPct val="80000"/>
              </a:lnSpc>
              <a:spcBef>
                <a:spcPct val="20000"/>
              </a:spcBef>
              <a:spcAft>
                <a:spcPts val="0"/>
              </a:spcAft>
            </a:pPr>
            <a:endParaRPr lang="en-US" sz="1800" dirty="0">
              <a:solidFill>
                <a:srgbClr val="3333CC"/>
              </a:solidFill>
              <a:latin typeface="Calibri" charset="0"/>
              <a:ea typeface="+mn-ea"/>
              <a:cs typeface="Arial"/>
            </a:endParaRPr>
          </a:p>
          <a:p>
            <a:pPr indent="4763" defTabSz="457200" eaLnBrk="1" fontAlgn="auto" hangingPunct="1">
              <a:lnSpc>
                <a:spcPct val="80000"/>
              </a:lnSpc>
              <a:spcBef>
                <a:spcPct val="20000"/>
              </a:spcBef>
              <a:spcAft>
                <a:spcPts val="0"/>
              </a:spcAft>
            </a:pPr>
            <a:endParaRPr lang="en-US" sz="1800" dirty="0">
              <a:solidFill>
                <a:srgbClr val="3333CC"/>
              </a:solidFill>
              <a:latin typeface="Calibri" charset="0"/>
              <a:ea typeface="+mn-ea"/>
              <a:cs typeface="Arial"/>
            </a:endParaRPr>
          </a:p>
        </p:txBody>
      </p:sp>
      <p:pic>
        <p:nvPicPr>
          <p:cNvPr id="124932" name="Picture 5" descr="From Clipboar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228600"/>
            <a:ext cx="4114800" cy="5802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4938" name="Down Arrow 11"/>
          <p:cNvSpPr>
            <a:spLocks noChangeArrowheads="1"/>
          </p:cNvSpPr>
          <p:nvPr/>
        </p:nvSpPr>
        <p:spPr bwMode="auto">
          <a:xfrm>
            <a:off x="6248400" y="5348064"/>
            <a:ext cx="304800" cy="457200"/>
          </a:xfrm>
          <a:prstGeom prst="downArrow">
            <a:avLst>
              <a:gd name="adj1" fmla="val 50000"/>
              <a:gd name="adj2" fmla="val 50000"/>
            </a:avLst>
          </a:prstGeom>
          <a:solidFill>
            <a:schemeClr val="accent1"/>
          </a:solidFill>
          <a:ln w="9525">
            <a:solidFill>
              <a:schemeClr val="tx1"/>
            </a:solidFill>
            <a:round/>
            <a:headEnd/>
            <a:tailEnd/>
          </a:ln>
        </p:spPr>
        <p:txBody>
          <a:bodyPr/>
          <a:lstStyle/>
          <a:p>
            <a:pPr defTabSz="457200" eaLnBrk="1" fontAlgn="auto" hangingPunct="1">
              <a:spcBef>
                <a:spcPts val="0"/>
              </a:spcBef>
              <a:spcAft>
                <a:spcPts val="0"/>
              </a:spcAft>
            </a:pPr>
            <a:endParaRPr lang="en-US" sz="1800">
              <a:solidFill>
                <a:srgbClr val="000000"/>
              </a:solidFill>
              <a:latin typeface="Times New Roman"/>
              <a:ea typeface="+mn-ea"/>
              <a:cs typeface="Arial"/>
            </a:endParaRPr>
          </a:p>
        </p:txBody>
      </p:sp>
      <p:sp>
        <p:nvSpPr>
          <p:cNvPr id="4" name="Oval 3"/>
          <p:cNvSpPr/>
          <p:nvPr/>
        </p:nvSpPr>
        <p:spPr>
          <a:xfrm>
            <a:off x="4067944" y="5877272"/>
            <a:ext cx="4824536" cy="79208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rgbClr val="FFFFFF"/>
              </a:solidFill>
            </a:endParaRPr>
          </a:p>
        </p:txBody>
      </p:sp>
      <p:sp>
        <p:nvSpPr>
          <p:cNvPr id="5" name="Rectangle 4"/>
          <p:cNvSpPr/>
          <p:nvPr/>
        </p:nvSpPr>
        <p:spPr>
          <a:xfrm>
            <a:off x="4472880" y="6021288"/>
            <a:ext cx="4419600" cy="461665"/>
          </a:xfrm>
          <a:prstGeom prst="rect">
            <a:avLst/>
          </a:prstGeom>
        </p:spPr>
        <p:txBody>
          <a:bodyPr wrap="square">
            <a:spAutoFit/>
          </a:bodyPr>
          <a:lstStyle/>
          <a:p>
            <a:pPr indent="4763" defTabSz="457200" eaLnBrk="1" fontAlgn="auto" hangingPunct="1">
              <a:lnSpc>
                <a:spcPct val="80000"/>
              </a:lnSpc>
              <a:spcBef>
                <a:spcPct val="20000"/>
              </a:spcBef>
              <a:spcAft>
                <a:spcPts val="0"/>
              </a:spcAft>
            </a:pPr>
            <a:r>
              <a:rPr lang="en-GB" sz="3000" b="1" i="1" dirty="0">
                <a:solidFill>
                  <a:srgbClr val="C00000"/>
                </a:solidFill>
                <a:latin typeface="Calibri" charset="0"/>
                <a:ea typeface="+mn-ea"/>
                <a:cs typeface="Calibri" charset="0"/>
              </a:rPr>
              <a:t>Global Cryosphere Watch</a:t>
            </a:r>
            <a:endParaRPr lang="en-US" sz="3000" dirty="0">
              <a:solidFill>
                <a:srgbClr val="C00000"/>
              </a:solidFill>
              <a:latin typeface="Calibri" charset="0"/>
              <a:ea typeface="+mn-ea"/>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49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8" grpId="0" animBg="1"/>
      <p:bldP spid="4"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NPoleSeaIceSt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016000"/>
            <a:ext cx="3635375"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Text Box 3"/>
          <p:cNvSpPr txBox="1">
            <a:spLocks noChangeArrowheads="1"/>
          </p:cNvSpPr>
          <p:nvPr/>
        </p:nvSpPr>
        <p:spPr bwMode="auto">
          <a:xfrm>
            <a:off x="4716016" y="981075"/>
            <a:ext cx="4427984"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2000" i="1" dirty="0">
                <a:solidFill>
                  <a:srgbClr val="3333CC"/>
                </a:solidFill>
                <a:latin typeface="Arial" charset="0"/>
                <a:cs typeface="Arial" charset="0"/>
              </a:rPr>
              <a:t>The 15th </a:t>
            </a:r>
            <a:r>
              <a:rPr lang="en-US" sz="2000" i="1" dirty="0" smtClean="0">
                <a:solidFill>
                  <a:srgbClr val="3333CC"/>
                </a:solidFill>
                <a:latin typeface="Arial" charset="0"/>
                <a:cs typeface="Arial" charset="0"/>
              </a:rPr>
              <a:t>World Meteorological </a:t>
            </a:r>
            <a:r>
              <a:rPr lang="en-US" sz="2000" i="1" dirty="0">
                <a:solidFill>
                  <a:srgbClr val="3333CC"/>
                </a:solidFill>
                <a:latin typeface="Arial" charset="0"/>
                <a:cs typeface="Arial" charset="0"/>
              </a:rPr>
              <a:t>Congress (May 2007) welcomed the proposal of Canada </a:t>
            </a:r>
            <a:r>
              <a:rPr lang="en-US" sz="2000" i="1" dirty="0" smtClean="0">
                <a:solidFill>
                  <a:srgbClr val="3333CC"/>
                </a:solidFill>
                <a:latin typeface="Arial" charset="0"/>
                <a:cs typeface="Arial" charset="0"/>
              </a:rPr>
              <a:t>to create a WMO </a:t>
            </a:r>
            <a:r>
              <a:rPr lang="en-US" sz="2000" i="1" dirty="0">
                <a:solidFill>
                  <a:srgbClr val="FF0000"/>
                </a:solidFill>
                <a:latin typeface="Arial" charset="0"/>
                <a:cs typeface="Arial" charset="0"/>
              </a:rPr>
              <a:t>Global Cryosphere </a:t>
            </a:r>
            <a:r>
              <a:rPr lang="en-US" sz="2000" i="1" dirty="0" smtClean="0">
                <a:solidFill>
                  <a:srgbClr val="FF0000"/>
                </a:solidFill>
                <a:latin typeface="Arial" charset="0"/>
                <a:cs typeface="Arial" charset="0"/>
              </a:rPr>
              <a:t>Watch</a:t>
            </a:r>
            <a:r>
              <a:rPr lang="en-US" sz="2000" i="1" dirty="0" smtClean="0">
                <a:solidFill>
                  <a:srgbClr val="3333CC"/>
                </a:solidFill>
                <a:latin typeface="Arial" charset="0"/>
                <a:cs typeface="Arial" charset="0"/>
              </a:rPr>
              <a:t>. </a:t>
            </a:r>
            <a:r>
              <a:rPr lang="en-US" sz="2000" i="1" dirty="0">
                <a:solidFill>
                  <a:srgbClr val="3333CC"/>
                </a:solidFill>
                <a:latin typeface="Arial" charset="0"/>
                <a:cs typeface="Arial" charset="0"/>
              </a:rPr>
              <a:t>Congress requested the WMO Inter-commission Task Group on IPY to establish </a:t>
            </a:r>
            <a:r>
              <a:rPr lang="en-US" sz="2000" i="1" dirty="0" smtClean="0">
                <a:solidFill>
                  <a:srgbClr val="3333CC"/>
                </a:solidFill>
                <a:latin typeface="Arial" charset="0"/>
                <a:cs typeface="Arial" charset="0"/>
              </a:rPr>
              <a:t>a group </a:t>
            </a:r>
            <a:r>
              <a:rPr lang="en-US" sz="2000" i="1" dirty="0">
                <a:solidFill>
                  <a:srgbClr val="3333CC"/>
                </a:solidFill>
                <a:latin typeface="Arial" charset="0"/>
                <a:cs typeface="Arial" charset="0"/>
              </a:rPr>
              <a:t>to </a:t>
            </a:r>
            <a:r>
              <a:rPr lang="en-US" sz="2000" i="1" dirty="0" smtClean="0">
                <a:solidFill>
                  <a:srgbClr val="3333CC"/>
                </a:solidFill>
                <a:latin typeface="Arial" charset="0"/>
                <a:cs typeface="Arial" charset="0"/>
              </a:rPr>
              <a:t>prepare </a:t>
            </a:r>
            <a:r>
              <a:rPr lang="en-US" sz="2000" i="1" dirty="0">
                <a:solidFill>
                  <a:srgbClr val="3333CC"/>
                </a:solidFill>
                <a:latin typeface="Arial" charset="0"/>
                <a:cs typeface="Arial" charset="0"/>
              </a:rPr>
              <a:t>recommendations for </a:t>
            </a:r>
            <a:r>
              <a:rPr lang="en-US" sz="2000" i="1" dirty="0" smtClean="0">
                <a:solidFill>
                  <a:srgbClr val="3333CC"/>
                </a:solidFill>
                <a:latin typeface="Arial" charset="0"/>
                <a:cs typeface="Arial" charset="0"/>
              </a:rPr>
              <a:t>GCW </a:t>
            </a:r>
            <a:r>
              <a:rPr lang="en-US" sz="2000" i="1" dirty="0">
                <a:solidFill>
                  <a:srgbClr val="3333CC"/>
                </a:solidFill>
                <a:latin typeface="Arial" charset="0"/>
                <a:cs typeface="Arial" charset="0"/>
              </a:rPr>
              <a:t>development</a:t>
            </a:r>
            <a:r>
              <a:rPr lang="en-US" sz="1800" i="1" dirty="0">
                <a:solidFill>
                  <a:srgbClr val="3333CC"/>
                </a:solidFill>
                <a:latin typeface="Arial" charset="0"/>
                <a:cs typeface="Arial" charset="0"/>
              </a:rPr>
              <a:t>.</a:t>
            </a:r>
            <a:endParaRPr lang="en-CA" sz="1800" dirty="0">
              <a:solidFill>
                <a:srgbClr val="3333CC"/>
              </a:solidFill>
              <a:latin typeface="Arial" charset="0"/>
              <a:cs typeface="Arial" charset="0"/>
            </a:endParaRPr>
          </a:p>
        </p:txBody>
      </p:sp>
      <p:pic>
        <p:nvPicPr>
          <p:cNvPr id="125956" name="Picture 4" descr="gita_Pictur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4076700"/>
            <a:ext cx="3671888"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Rectangle 5"/>
          <p:cNvSpPr>
            <a:spLocks noChangeArrowheads="1"/>
          </p:cNvSpPr>
          <p:nvPr/>
        </p:nvSpPr>
        <p:spPr bwMode="auto">
          <a:xfrm>
            <a:off x="838200" y="238125"/>
            <a:ext cx="777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CA" sz="2800" b="1" dirty="0" smtClean="0">
                <a:solidFill>
                  <a:srgbClr val="000000"/>
                </a:solidFill>
                <a:latin typeface="Arial" charset="0"/>
                <a:cs typeface="Arial" charset="0"/>
              </a:rPr>
              <a:t>Global </a:t>
            </a:r>
            <a:r>
              <a:rPr lang="en-CA" sz="2800" b="1" dirty="0">
                <a:solidFill>
                  <a:srgbClr val="000000"/>
                </a:solidFill>
                <a:latin typeface="Arial" charset="0"/>
                <a:cs typeface="Arial" charset="0"/>
              </a:rPr>
              <a:t>Cryosphere </a:t>
            </a:r>
            <a:r>
              <a:rPr lang="en-CA" sz="2800" b="1" dirty="0" smtClean="0">
                <a:solidFill>
                  <a:srgbClr val="000000"/>
                </a:solidFill>
                <a:latin typeface="Arial" charset="0"/>
                <a:cs typeface="Arial" charset="0"/>
              </a:rPr>
              <a:t>Watch (GCW)</a:t>
            </a:r>
            <a:endParaRPr lang="en-CA" sz="2800" b="1" dirty="0">
              <a:solidFill>
                <a:srgbClr val="000000"/>
              </a:solidFill>
              <a:latin typeface="Arial" charset="0"/>
              <a:cs typeface="Arial" charset="0"/>
            </a:endParaRPr>
          </a:p>
        </p:txBody>
      </p:sp>
      <p:sp>
        <p:nvSpPr>
          <p:cNvPr id="125958" name="Rectangle 6"/>
          <p:cNvSpPr>
            <a:spLocks noChangeArrowheads="1"/>
          </p:cNvSpPr>
          <p:nvPr/>
        </p:nvSpPr>
        <p:spPr bwMode="auto">
          <a:xfrm>
            <a:off x="179512" y="3861048"/>
            <a:ext cx="4968552"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2000" b="1" dirty="0">
                <a:solidFill>
                  <a:srgbClr val="3333CC"/>
                </a:solidFill>
                <a:latin typeface="Arial" charset="0"/>
                <a:cs typeface="Arial" charset="0"/>
              </a:rPr>
              <a:t>A legacy of IPY</a:t>
            </a:r>
          </a:p>
          <a:p>
            <a:pPr algn="ctr"/>
            <a:endParaRPr lang="en-GB" sz="2000" b="1" dirty="0">
              <a:solidFill>
                <a:srgbClr val="3333CC"/>
              </a:solidFill>
              <a:latin typeface="Arial" charset="0"/>
              <a:cs typeface="Arial" charset="0"/>
            </a:endParaRPr>
          </a:p>
          <a:p>
            <a:pPr algn="ctr"/>
            <a:r>
              <a:rPr lang="en-US" sz="2000" b="1" dirty="0">
                <a:solidFill>
                  <a:srgbClr val="3333CC"/>
                </a:solidFill>
                <a:latin typeface="Arial" charset="0"/>
                <a:cs typeface="Arial" charset="0"/>
              </a:rPr>
              <a:t>A component of WIGOS</a:t>
            </a:r>
          </a:p>
          <a:p>
            <a:pPr algn="ctr"/>
            <a:endParaRPr lang="en-US" sz="800" b="1" dirty="0">
              <a:solidFill>
                <a:srgbClr val="3333CC"/>
              </a:solidFill>
              <a:latin typeface="Arial" charset="0"/>
              <a:cs typeface="Arial" charset="0"/>
            </a:endParaRPr>
          </a:p>
          <a:p>
            <a:pPr algn="ctr"/>
            <a:endParaRPr lang="en-US" sz="800" b="1" dirty="0">
              <a:solidFill>
                <a:srgbClr val="3333CC"/>
              </a:solidFill>
              <a:latin typeface="Arial" charset="0"/>
              <a:cs typeface="Arial" charset="0"/>
            </a:endParaRPr>
          </a:p>
          <a:p>
            <a:pPr algn="ctr"/>
            <a:endParaRPr lang="en-US" sz="800" b="1" dirty="0">
              <a:solidFill>
                <a:srgbClr val="3333CC"/>
              </a:solidFill>
              <a:latin typeface="Arial" charset="0"/>
              <a:cs typeface="Arial" charset="0"/>
            </a:endParaRPr>
          </a:p>
          <a:p>
            <a:pPr algn="ctr"/>
            <a:r>
              <a:rPr lang="en-US" sz="2000" b="1" dirty="0">
                <a:solidFill>
                  <a:srgbClr val="3333CC"/>
                </a:solidFill>
                <a:latin typeface="Arial" charset="0"/>
                <a:cs typeface="Arial" charset="0"/>
              </a:rPr>
              <a:t>A contribution to </a:t>
            </a:r>
            <a:r>
              <a:rPr lang="en-US" sz="2000" b="1" dirty="0" smtClean="0">
                <a:solidFill>
                  <a:srgbClr val="3333CC"/>
                </a:solidFill>
                <a:latin typeface="Arial" charset="0"/>
                <a:cs typeface="Arial" charset="0"/>
              </a:rPr>
              <a:t>GEOSS</a:t>
            </a:r>
          </a:p>
          <a:p>
            <a:pPr algn="ctr"/>
            <a:endParaRPr lang="en-US" sz="2000" b="1" dirty="0">
              <a:solidFill>
                <a:srgbClr val="3333CC"/>
              </a:solidFill>
              <a:latin typeface="Arial" charset="0"/>
              <a:cs typeface="Arial" charset="0"/>
            </a:endParaRPr>
          </a:p>
          <a:p>
            <a:pPr algn="ctr"/>
            <a:r>
              <a:rPr lang="en-US" sz="2000" dirty="0" smtClean="0">
                <a:latin typeface="Arial" charset="0"/>
                <a:cs typeface="Arial" charset="0"/>
              </a:rPr>
              <a:t>The WMO Executive Council panel on Polar Observations, Research, and Services (EC-PORS) oversees GCW</a:t>
            </a:r>
            <a:endParaRPr lang="en-US" sz="2000" dirty="0">
              <a:latin typeface="Arial" charset="0"/>
              <a:cs typeface="Arial" charset="0"/>
            </a:endParaRPr>
          </a:p>
        </p:txBody>
      </p:sp>
      <p:sp>
        <p:nvSpPr>
          <p:cNvPr id="2" name="TextBox 1"/>
          <p:cNvSpPr txBox="1"/>
          <p:nvPr/>
        </p:nvSpPr>
        <p:spPr>
          <a:xfrm>
            <a:off x="539552" y="2492896"/>
            <a:ext cx="7941839" cy="523220"/>
          </a:xfrm>
          <a:prstGeom prst="rect">
            <a:avLst/>
          </a:prstGeom>
          <a:solidFill>
            <a:srgbClr val="FFFF00"/>
          </a:solidFill>
          <a:effectLst>
            <a:outerShdw blurRad="50800" dist="38100" dir="2700000" algn="tl" rotWithShape="0">
              <a:prstClr val="black">
                <a:alpha val="40000"/>
              </a:prstClr>
            </a:outerShdw>
          </a:effectLst>
          <a:scene3d>
            <a:camera prst="isometricOffAxis1Right"/>
            <a:lightRig rig="threePt" dir="t"/>
          </a:scene3d>
        </p:spPr>
        <p:style>
          <a:lnRef idx="2">
            <a:schemeClr val="dk1"/>
          </a:lnRef>
          <a:fillRef idx="1">
            <a:schemeClr val="lt1"/>
          </a:fillRef>
          <a:effectRef idx="0">
            <a:schemeClr val="dk1"/>
          </a:effectRef>
          <a:fontRef idx="minor">
            <a:schemeClr val="dk1"/>
          </a:fontRef>
        </p:style>
        <p:txBody>
          <a:bodyPr wrap="none" rtlCol="0">
            <a:spAutoFit/>
          </a:bodyPr>
          <a:lstStyle/>
          <a:p>
            <a:r>
              <a:rPr lang="en-US" sz="2800" dirty="0" smtClean="0">
                <a:latin typeface="+mn-lt"/>
              </a:rPr>
              <a:t>The 16</a:t>
            </a:r>
            <a:r>
              <a:rPr lang="en-US" sz="2800" baseline="30000" dirty="0" smtClean="0">
                <a:latin typeface="+mn-lt"/>
              </a:rPr>
              <a:t>th</a:t>
            </a:r>
            <a:r>
              <a:rPr lang="en-US" sz="2800" dirty="0" smtClean="0">
                <a:latin typeface="+mn-lt"/>
              </a:rPr>
              <a:t> Congress approved GCW in May 2011.</a:t>
            </a:r>
            <a:endParaRPr lang="en-US" sz="2800" dirty="0">
              <a:latin typeface="+mn-lt"/>
            </a:endParaRPr>
          </a:p>
        </p:txBody>
      </p:sp>
    </p:spTree>
    <p:extLst>
      <p:ext uri="{BB962C8B-B14F-4D97-AF65-F5344CB8AC3E}">
        <p14:creationId xmlns:p14="http://schemas.microsoft.com/office/powerpoint/2010/main" val="26965391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45713" y="395953"/>
            <a:ext cx="3774264" cy="584775"/>
          </a:xfrm>
          <a:prstGeom prst="rect">
            <a:avLst/>
          </a:prstGeom>
          <a:noFill/>
        </p:spPr>
        <p:txBody>
          <a:bodyPr wrap="square" rtlCol="0">
            <a:spAutoFit/>
          </a:bodyPr>
          <a:lstStyle/>
          <a:p>
            <a:r>
              <a:rPr lang="en-US" sz="32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GCW MISSION</a:t>
            </a:r>
          </a:p>
        </p:txBody>
      </p:sp>
      <p:sp>
        <p:nvSpPr>
          <p:cNvPr id="6" name="TextBox 5"/>
          <p:cNvSpPr txBox="1"/>
          <p:nvPr/>
        </p:nvSpPr>
        <p:spPr>
          <a:xfrm>
            <a:off x="467544" y="1611372"/>
            <a:ext cx="8186543" cy="4985980"/>
          </a:xfrm>
          <a:prstGeom prst="rect">
            <a:avLst/>
          </a:prstGeom>
          <a:noFill/>
        </p:spPr>
        <p:txBody>
          <a:bodyPr wrap="square" rtlCol="0">
            <a:spAutoFit/>
          </a:bodyPr>
          <a:lstStyle/>
          <a:p>
            <a:r>
              <a:rPr lang="en-US" i="1" dirty="0" smtClean="0">
                <a:solidFill>
                  <a:srgbClr val="000000"/>
                </a:solidFill>
                <a:latin typeface="Arial"/>
              </a:rPr>
              <a:t>GCW will provide authoritative, clear, and useable data, information, and analyses on the past, current and future state of the cryosphere.</a:t>
            </a:r>
          </a:p>
          <a:p>
            <a:endParaRPr lang="en-US" i="1" dirty="0" smtClean="0">
              <a:solidFill>
                <a:srgbClr val="000000"/>
              </a:solidFill>
              <a:latin typeface="Arial"/>
            </a:endParaRPr>
          </a:p>
          <a:p>
            <a:endParaRPr lang="en-US" sz="1050" i="1" dirty="0" smtClean="0">
              <a:solidFill>
                <a:srgbClr val="000000"/>
              </a:solidFill>
              <a:latin typeface="Arial"/>
              <a:cs typeface="Arial" pitchFamily="34" charset="0"/>
            </a:endParaRPr>
          </a:p>
          <a:p>
            <a:pPr marL="0" indent="1588">
              <a:spcBef>
                <a:spcPts val="0"/>
              </a:spcBef>
              <a:buFontTx/>
              <a:buNone/>
            </a:pPr>
            <a:r>
              <a:rPr lang="en-CA" dirty="0" smtClean="0">
                <a:solidFill>
                  <a:srgbClr val="800000"/>
                </a:solidFill>
                <a:latin typeface="Arial"/>
                <a:cs typeface="Arial"/>
              </a:rPr>
              <a:t>GCW will include observations, monitoring, assessment, product development, prediction, and research.</a:t>
            </a:r>
            <a:r>
              <a:rPr lang="en-US" dirty="0" smtClean="0">
                <a:solidFill>
                  <a:srgbClr val="800000"/>
                </a:solidFill>
                <a:latin typeface="Arial"/>
                <a:cs typeface="Arial"/>
              </a:rPr>
              <a:t> </a:t>
            </a:r>
          </a:p>
          <a:p>
            <a:pPr marL="0" indent="1588">
              <a:spcBef>
                <a:spcPts val="0"/>
              </a:spcBef>
              <a:buFontTx/>
              <a:buNone/>
            </a:pPr>
            <a:endParaRPr lang="en-US" dirty="0" smtClean="0">
              <a:solidFill>
                <a:srgbClr val="800000"/>
              </a:solidFill>
              <a:latin typeface="Arial"/>
              <a:cs typeface="Arial"/>
            </a:endParaRPr>
          </a:p>
          <a:p>
            <a:pPr marL="0" indent="1588">
              <a:spcBef>
                <a:spcPts val="0"/>
              </a:spcBef>
              <a:buFontTx/>
              <a:buNone/>
            </a:pPr>
            <a:endParaRPr lang="en-CA" sz="1050" dirty="0" smtClean="0">
              <a:solidFill>
                <a:srgbClr val="000000"/>
              </a:solidFill>
              <a:latin typeface="Arial" pitchFamily="34" charset="0"/>
              <a:cs typeface="Arial" pitchFamily="34" charset="0"/>
            </a:endParaRPr>
          </a:p>
          <a:p>
            <a:pPr marL="0" indent="1588">
              <a:spcBef>
                <a:spcPts val="0"/>
              </a:spcBef>
              <a:buFontTx/>
              <a:buNone/>
            </a:pPr>
            <a:r>
              <a:rPr lang="en-US" b="1" dirty="0" smtClean="0">
                <a:solidFill>
                  <a:srgbClr val="000000"/>
                </a:solidFill>
                <a:latin typeface="Arial" pitchFamily="34" charset="0"/>
                <a:cs typeface="Arial" pitchFamily="34" charset="0"/>
              </a:rPr>
              <a:t>GCW is not assuming the mandate of any of its partners or collaborators. </a:t>
            </a:r>
            <a:r>
              <a:rPr lang="en-US" dirty="0" smtClean="0">
                <a:solidFill>
                  <a:srgbClr val="000000"/>
                </a:solidFill>
                <a:latin typeface="Arial" pitchFamily="34" charset="0"/>
                <a:cs typeface="Arial" pitchFamily="34" charset="0"/>
              </a:rPr>
              <a:t>Instead, GCW enables partners/collaborators to exercise their mandate effectively. </a:t>
            </a:r>
          </a:p>
          <a:p>
            <a:pPr marL="0" indent="1588">
              <a:spcBef>
                <a:spcPts val="0"/>
              </a:spcBef>
              <a:buFontTx/>
              <a:buNone/>
            </a:pPr>
            <a:endParaRPr lang="en-US" dirty="0" smtClean="0">
              <a:solidFill>
                <a:srgbClr val="000000"/>
              </a:solidFill>
              <a:latin typeface="Arial" pitchFamily="34" charset="0"/>
              <a:cs typeface="Arial" pitchFamily="34" charset="0"/>
            </a:endParaRPr>
          </a:p>
          <a:p>
            <a:endParaRPr lang="en-GB" i="1" dirty="0" smtClean="0">
              <a:solidFill>
                <a:srgbClr val="000000"/>
              </a:solidFill>
              <a:latin typeface="Arial" pitchFamily="34" charset="0"/>
              <a:cs typeface="Arial" pitchFamily="34" charset="0"/>
            </a:endParaRPr>
          </a:p>
          <a:p>
            <a:pPr marL="457200" indent="-457200"/>
            <a:endParaRPr lang="en-GB" sz="900" i="1" dirty="0" smtClean="0">
              <a:solidFill>
                <a:srgbClr val="000000"/>
              </a:solidFill>
              <a:latin typeface="Arial" pitchFamily="34" charset="0"/>
              <a:cs typeface="Arial" pitchFamily="34" charset="0"/>
            </a:endParaRPr>
          </a:p>
        </p:txBody>
      </p:sp>
      <p:sp>
        <p:nvSpPr>
          <p:cNvPr id="5" name="Content Placeholder 3"/>
          <p:cNvSpPr txBox="1">
            <a:spLocks/>
          </p:cNvSpPr>
          <p:nvPr/>
        </p:nvSpPr>
        <p:spPr>
          <a:xfrm>
            <a:off x="323528" y="3356992"/>
            <a:ext cx="8352928" cy="1803111"/>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1588">
              <a:spcBef>
                <a:spcPts val="0"/>
              </a:spcBef>
              <a:buFontTx/>
              <a:buNone/>
            </a:pPr>
            <a:endParaRPr lang="en-US" sz="2000" dirty="0" smtClean="0">
              <a:solidFill>
                <a:srgbClr val="000000"/>
              </a:solidFill>
              <a:latin typeface="Arial" pitchFamily="34" charset="0"/>
              <a:cs typeface="Arial" pitchFamily="34" charset="0"/>
            </a:endParaRPr>
          </a:p>
        </p:txBody>
      </p:sp>
      <p:pic>
        <p:nvPicPr>
          <p:cNvPr id="7" name="Picture 6" descr="gcw_logo_3c.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2422" y="188640"/>
            <a:ext cx="1589365" cy="1008111"/>
          </a:xfrm>
          <a:prstGeom prst="rect">
            <a:avLst/>
          </a:prstGeom>
        </p:spPr>
      </p:pic>
    </p:spTree>
    <p:extLst>
      <p:ext uri="{BB962C8B-B14F-4D97-AF65-F5344CB8AC3E}">
        <p14:creationId xmlns:p14="http://schemas.microsoft.com/office/powerpoint/2010/main" val="327171049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6-13 at 3.18.55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792" y="3633971"/>
            <a:ext cx="3520182" cy="322402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908720"/>
            <a:ext cx="4248472" cy="2928204"/>
          </a:xfrm>
          <a:prstGeom prst="rect">
            <a:avLst/>
          </a:prstGeom>
        </p:spPr>
      </p:pic>
      <p:pic>
        <p:nvPicPr>
          <p:cNvPr id="4" name="Picture 3" descr="Screen Shot 2012-06-13 at 3.13.56 A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6016" y="980728"/>
            <a:ext cx="3527485" cy="2494404"/>
          </a:xfrm>
          <a:prstGeom prst="rect">
            <a:avLst/>
          </a:prstGeom>
        </p:spPr>
      </p:pic>
      <p:pic>
        <p:nvPicPr>
          <p:cNvPr id="8" name="Picture 1"/>
          <p:cNvPicPr>
            <a:picLocks noChangeAspect="1" noChangeArrowheads="1"/>
          </p:cNvPicPr>
          <p:nvPr/>
        </p:nvPicPr>
        <p:blipFill>
          <a:blip r:embed="rId6" cstate="print"/>
          <a:srcRect/>
          <a:stretch>
            <a:fillRect/>
          </a:stretch>
        </p:blipFill>
        <p:spPr bwMode="auto">
          <a:xfrm>
            <a:off x="6372200" y="4221088"/>
            <a:ext cx="2592288" cy="1944216"/>
          </a:xfrm>
          <a:prstGeom prst="rect">
            <a:avLst/>
          </a:prstGeom>
          <a:noFill/>
          <a:ln w="9525">
            <a:noFill/>
            <a:round/>
            <a:headEnd/>
            <a:tailEnd/>
          </a:ln>
          <a:effectLst/>
        </p:spPr>
      </p:pic>
      <p:pic>
        <p:nvPicPr>
          <p:cNvPr id="10" name="Picture 2"/>
          <p:cNvPicPr>
            <a:picLocks noChangeAspect="1" noChangeArrowheads="1"/>
          </p:cNvPicPr>
          <p:nvPr/>
        </p:nvPicPr>
        <p:blipFill>
          <a:blip r:embed="rId7" cstate="print"/>
          <a:srcRect/>
          <a:stretch>
            <a:fillRect/>
          </a:stretch>
        </p:blipFill>
        <p:spPr bwMode="auto">
          <a:xfrm>
            <a:off x="107504" y="4881316"/>
            <a:ext cx="2448272" cy="1817612"/>
          </a:xfrm>
          <a:prstGeom prst="rect">
            <a:avLst/>
          </a:prstGeom>
          <a:noFill/>
          <a:ln w="9525">
            <a:noFill/>
            <a:miter lim="800000"/>
            <a:headEnd/>
            <a:tailEnd/>
          </a:ln>
        </p:spPr>
      </p:pic>
      <p:sp>
        <p:nvSpPr>
          <p:cNvPr id="9" name="Title 1"/>
          <p:cNvSpPr txBox="1">
            <a:spLocks/>
          </p:cNvSpPr>
          <p:nvPr/>
        </p:nvSpPr>
        <p:spPr>
          <a:xfrm>
            <a:off x="1115616" y="188640"/>
            <a:ext cx="6624736" cy="648072"/>
          </a:xfrm>
          <a:prstGeom prst="rect">
            <a:avLst/>
          </a:prstGeom>
        </p:spPr>
        <p:txBody>
          <a:bodyPr>
            <a:noAutofit/>
          </a:bodyPr>
          <a:lstStyle>
            <a:lvl1pPr algn="l" rtl="0" eaLnBrk="0" fontAlgn="base" hangingPunct="0">
              <a:spcBef>
                <a:spcPct val="0"/>
              </a:spcBef>
              <a:spcAft>
                <a:spcPct val="0"/>
              </a:spcAft>
              <a:defRPr sz="3600" b="1">
                <a:solidFill>
                  <a:schemeClr val="tx2"/>
                </a:solidFill>
                <a:latin typeface="+mj-lt"/>
                <a:ea typeface="ＭＳ Ｐゴシック" charset="0"/>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a:lstStyle>
          <a:p>
            <a:r>
              <a:rPr lang="en-US" sz="2800" i="1" dirty="0" smtClean="0">
                <a:solidFill>
                  <a:srgbClr val="000000"/>
                </a:solidFill>
                <a:effectLst>
                  <a:outerShdw blurRad="38100" dist="38100" dir="2700000" algn="tl">
                    <a:srgbClr val="000000">
                      <a:alpha val="43137"/>
                    </a:srgbClr>
                  </a:outerShdw>
                </a:effectLst>
                <a:latin typeface="Arial"/>
                <a:cs typeface="Arial"/>
              </a:rPr>
              <a:t>GCW coordination: Develop CryoNet</a:t>
            </a:r>
            <a:endParaRPr lang="en-US" sz="2800" i="1" dirty="0">
              <a:solidFill>
                <a:srgbClr val="000000"/>
              </a:solidFill>
              <a:effectLst>
                <a:outerShdw blurRad="38100" dist="38100" dir="2700000" algn="tl">
                  <a:srgbClr val="000000">
                    <a:alpha val="43137"/>
                  </a:srgbClr>
                </a:outerShdw>
              </a:effectLst>
              <a:latin typeface="Arial"/>
              <a:cs typeface="Arial"/>
            </a:endParaRPr>
          </a:p>
        </p:txBody>
      </p:sp>
      <p:sp>
        <p:nvSpPr>
          <p:cNvPr id="11" name="TextBox 10"/>
          <p:cNvSpPr txBox="1"/>
          <p:nvPr/>
        </p:nvSpPr>
        <p:spPr>
          <a:xfrm>
            <a:off x="6372200" y="4005064"/>
            <a:ext cx="1643399" cy="246221"/>
          </a:xfrm>
          <a:prstGeom prst="rect">
            <a:avLst/>
          </a:prstGeom>
          <a:noFill/>
        </p:spPr>
        <p:txBody>
          <a:bodyPr wrap="none" rtlCol="0">
            <a:spAutoFit/>
          </a:bodyPr>
          <a:lstStyle/>
          <a:p>
            <a:r>
              <a:rPr lang="en-US" sz="1000" dirty="0" smtClean="0">
                <a:solidFill>
                  <a:prstClr val="black"/>
                </a:solidFill>
                <a:latin typeface="Calibri" pitchFamily="34" charset="0"/>
              </a:rPr>
              <a:t>Concordia Station, Antarctic</a:t>
            </a:r>
            <a:endParaRPr lang="en-CA" sz="1000" dirty="0">
              <a:solidFill>
                <a:prstClr val="black"/>
              </a:solidFill>
              <a:latin typeface="Calibri" pitchFamily="34" charset="0"/>
            </a:endParaRPr>
          </a:p>
        </p:txBody>
      </p:sp>
    </p:spTree>
    <p:extLst>
      <p:ext uri="{BB962C8B-B14F-4D97-AF65-F5344CB8AC3E}">
        <p14:creationId xmlns:p14="http://schemas.microsoft.com/office/powerpoint/2010/main" val="347806621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5-06 at May 6, 8.21.29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3928" y="260648"/>
            <a:ext cx="4568210" cy="6381328"/>
          </a:xfrm>
          <a:prstGeom prst="rect">
            <a:avLst/>
          </a:prstGeom>
          <a:noFill/>
          <a:ln w="19050" cmpd="sng">
            <a:solidFill>
              <a:schemeClr val="tx1"/>
            </a:solidFill>
          </a:ln>
          <a:effectLst>
            <a:outerShdw blurRad="50800" dist="38100" dir="2700000" algn="tl" rotWithShape="0">
              <a:srgbClr val="000000">
                <a:alpha val="43000"/>
              </a:srgbClr>
            </a:outerShdw>
          </a:effectLst>
        </p:spPr>
      </p:pic>
      <p:sp>
        <p:nvSpPr>
          <p:cNvPr id="3" name="Title 1"/>
          <p:cNvSpPr txBox="1">
            <a:spLocks/>
          </p:cNvSpPr>
          <p:nvPr/>
        </p:nvSpPr>
        <p:spPr>
          <a:xfrm>
            <a:off x="251520" y="1556792"/>
            <a:ext cx="3456384" cy="2520280"/>
          </a:xfrm>
          <a:prstGeom prst="rect">
            <a:avLst/>
          </a:prstGeom>
        </p:spPr>
        <p:txBody>
          <a:bodyPr>
            <a:noAutofit/>
          </a:bodyPr>
          <a:lstStyle>
            <a:lvl1pPr algn="l" rtl="0" eaLnBrk="0" fontAlgn="base" hangingPunct="0">
              <a:spcBef>
                <a:spcPct val="0"/>
              </a:spcBef>
              <a:spcAft>
                <a:spcPct val="0"/>
              </a:spcAft>
              <a:defRPr sz="3600" b="1">
                <a:solidFill>
                  <a:schemeClr val="tx2"/>
                </a:solidFill>
                <a:latin typeface="+mj-lt"/>
                <a:ea typeface="ＭＳ Ｐゴシック" charset="0"/>
                <a:cs typeface="+mj-cs"/>
              </a:defRPr>
            </a:lvl1pPr>
            <a:lvl2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2pPr>
            <a:lvl3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3pPr>
            <a:lvl4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4pPr>
            <a:lvl5pPr algn="l" rtl="0" eaLnBrk="0" fontAlgn="base" hangingPunct="0">
              <a:spcBef>
                <a:spcPct val="0"/>
              </a:spcBef>
              <a:spcAft>
                <a:spcPct val="0"/>
              </a:spcAft>
              <a:defRPr sz="3600" b="1">
                <a:solidFill>
                  <a:schemeClr val="tx2"/>
                </a:solidFill>
                <a:latin typeface="Arial" pitchFamily="34" charset="0"/>
                <a:ea typeface="ＭＳ Ｐゴシック" charset="0"/>
                <a:cs typeface="Arial" pitchFamily="34" charset="0"/>
              </a:defRPr>
            </a:lvl5pPr>
            <a:lvl6pPr marL="457200" algn="l" rtl="0" fontAlgn="base">
              <a:spcBef>
                <a:spcPct val="0"/>
              </a:spcBef>
              <a:spcAft>
                <a:spcPct val="0"/>
              </a:spcAft>
              <a:defRPr sz="3600" b="1">
                <a:solidFill>
                  <a:schemeClr val="tx2"/>
                </a:solidFill>
                <a:latin typeface="Arial" pitchFamily="34" charset="0"/>
                <a:cs typeface="Arial" pitchFamily="34" charset="0"/>
              </a:defRPr>
            </a:lvl6pPr>
            <a:lvl7pPr marL="914400" algn="l" rtl="0" fontAlgn="base">
              <a:spcBef>
                <a:spcPct val="0"/>
              </a:spcBef>
              <a:spcAft>
                <a:spcPct val="0"/>
              </a:spcAft>
              <a:defRPr sz="3600" b="1">
                <a:solidFill>
                  <a:schemeClr val="tx2"/>
                </a:solidFill>
                <a:latin typeface="Arial" pitchFamily="34" charset="0"/>
                <a:cs typeface="Arial" pitchFamily="34" charset="0"/>
              </a:defRPr>
            </a:lvl7pPr>
            <a:lvl8pPr marL="1371600" algn="l" rtl="0" fontAlgn="base">
              <a:spcBef>
                <a:spcPct val="0"/>
              </a:spcBef>
              <a:spcAft>
                <a:spcPct val="0"/>
              </a:spcAft>
              <a:defRPr sz="3600" b="1">
                <a:solidFill>
                  <a:schemeClr val="tx2"/>
                </a:solidFill>
                <a:latin typeface="Arial" pitchFamily="34" charset="0"/>
                <a:cs typeface="Arial" pitchFamily="34" charset="0"/>
              </a:defRPr>
            </a:lvl8pPr>
            <a:lvl9pPr marL="1828800" algn="l" rtl="0" fontAlgn="base">
              <a:spcBef>
                <a:spcPct val="0"/>
              </a:spcBef>
              <a:spcAft>
                <a:spcPct val="0"/>
              </a:spcAft>
              <a:defRPr sz="3600" b="1">
                <a:solidFill>
                  <a:schemeClr val="tx2"/>
                </a:solidFill>
                <a:latin typeface="Arial" pitchFamily="34" charset="0"/>
                <a:cs typeface="Arial" pitchFamily="34" charset="0"/>
              </a:defRPr>
            </a:lvl9pPr>
          </a:lstStyle>
          <a:p>
            <a:r>
              <a:rPr lang="en-US" sz="2800" i="1" dirty="0" smtClean="0">
                <a:solidFill>
                  <a:srgbClr val="000000"/>
                </a:solidFill>
                <a:effectLst>
                  <a:outerShdw blurRad="38100" dist="38100" dir="2700000" algn="tl">
                    <a:srgbClr val="000000">
                      <a:alpha val="43137"/>
                    </a:srgbClr>
                  </a:outerShdw>
                </a:effectLst>
                <a:latin typeface="Calibri"/>
              </a:rPr>
              <a:t>GCW coordination: Measurement standards and practices</a:t>
            </a:r>
            <a:endParaRPr lang="en-US" sz="2800" i="1" dirty="0">
              <a:solidFill>
                <a:srgbClr val="000000"/>
              </a:solidFill>
              <a:effectLst>
                <a:outerShdw blurRad="38100" dist="38100" dir="2700000" algn="tl">
                  <a:srgbClr val="000000">
                    <a:alpha val="43137"/>
                  </a:srgbClr>
                </a:outerShdw>
              </a:effectLst>
              <a:latin typeface="Calibri"/>
            </a:endParaRPr>
          </a:p>
        </p:txBody>
      </p:sp>
      <p:pic>
        <p:nvPicPr>
          <p:cNvPr id="4" name="Picture 3"/>
          <p:cNvPicPr>
            <a:picLocks noChangeAspect="1" noChangeArrowheads="1"/>
          </p:cNvPicPr>
          <p:nvPr/>
        </p:nvPicPr>
        <p:blipFill>
          <a:blip r:embed="rId3" cstate="print"/>
          <a:srcRect/>
          <a:stretch>
            <a:fillRect/>
          </a:stretch>
        </p:blipFill>
        <p:spPr bwMode="auto">
          <a:xfrm>
            <a:off x="4195500" y="340801"/>
            <a:ext cx="2118276" cy="3007746"/>
          </a:xfrm>
          <a:prstGeom prst="rect">
            <a:avLst/>
          </a:prstGeom>
          <a:noFill/>
          <a:ln w="9525">
            <a:solidFill>
              <a:schemeClr val="tx1"/>
            </a:solidFill>
            <a:miter lim="800000"/>
            <a:headEnd/>
            <a:tailEnd/>
          </a:ln>
        </p:spPr>
      </p:pic>
      <p:grpSp>
        <p:nvGrpSpPr>
          <p:cNvPr id="5" name="Group 16"/>
          <p:cNvGrpSpPr>
            <a:grpSpLocks/>
          </p:cNvGrpSpPr>
          <p:nvPr/>
        </p:nvGrpSpPr>
        <p:grpSpPr bwMode="auto">
          <a:xfrm>
            <a:off x="2948124" y="2300854"/>
            <a:ext cx="4660757" cy="2930195"/>
            <a:chOff x="1905" y="354"/>
            <a:chExt cx="4944" cy="3439"/>
          </a:xfrm>
        </p:grpSpPr>
        <p:pic>
          <p:nvPicPr>
            <p:cNvPr id="6" name="Picture 14" descr="glossGMB_unescodocLowres-cover"/>
            <p:cNvPicPr>
              <a:picLocks noChangeAspect="1" noChangeArrowheads="1"/>
            </p:cNvPicPr>
            <p:nvPr/>
          </p:nvPicPr>
          <p:blipFill>
            <a:blip r:embed="rId4" cstate="print"/>
            <a:srcRect/>
            <a:stretch>
              <a:fillRect/>
            </a:stretch>
          </p:blipFill>
          <p:spPr bwMode="auto">
            <a:xfrm rot="996921">
              <a:off x="4469" y="354"/>
              <a:ext cx="2380" cy="3364"/>
            </a:xfrm>
            <a:prstGeom prst="rect">
              <a:avLst/>
            </a:prstGeom>
            <a:noFill/>
          </p:spPr>
        </p:pic>
        <p:pic>
          <p:nvPicPr>
            <p:cNvPr id="7" name="Picture 15" descr="snowClassi_unescodocLowres-cover"/>
            <p:cNvPicPr>
              <a:picLocks noChangeAspect="1" noChangeArrowheads="1"/>
            </p:cNvPicPr>
            <p:nvPr/>
          </p:nvPicPr>
          <p:blipFill>
            <a:blip r:embed="rId5" cstate="print"/>
            <a:srcRect l="952" t="673" r="952" b="673"/>
            <a:stretch>
              <a:fillRect/>
            </a:stretch>
          </p:blipFill>
          <p:spPr bwMode="auto">
            <a:xfrm rot="-408104">
              <a:off x="1905" y="407"/>
              <a:ext cx="2380" cy="3386"/>
            </a:xfrm>
            <a:prstGeom prst="rect">
              <a:avLst/>
            </a:prstGeom>
            <a:noFill/>
            <a:ln w="9525">
              <a:noFill/>
              <a:miter lim="800000"/>
              <a:headEnd/>
              <a:tailEnd/>
            </a:ln>
          </p:spPr>
        </p:pic>
      </p:grpSp>
      <p:sp>
        <p:nvSpPr>
          <p:cNvPr id="8" name="Text Box 17"/>
          <p:cNvSpPr txBox="1">
            <a:spLocks noChangeArrowheads="1"/>
          </p:cNvSpPr>
          <p:nvPr/>
        </p:nvSpPr>
        <p:spPr bwMode="auto">
          <a:xfrm>
            <a:off x="323528" y="5157192"/>
            <a:ext cx="3384376" cy="1477328"/>
          </a:xfrm>
          <a:prstGeom prst="rect">
            <a:avLst/>
          </a:prstGeom>
          <a:noFill/>
          <a:ln w="9525" algn="ctr">
            <a:noFill/>
            <a:miter lim="800000"/>
            <a:headEnd/>
            <a:tailEnd/>
          </a:ln>
          <a:effectLst/>
        </p:spPr>
        <p:txBody>
          <a:bodyPr wrap="square">
            <a:spAutoFit/>
          </a:bodyPr>
          <a:lstStyle/>
          <a:p>
            <a:pPr eaLnBrk="1" hangingPunct="1"/>
            <a:r>
              <a:rPr lang="en-US" sz="1800" b="1" dirty="0">
                <a:solidFill>
                  <a:srgbClr val="000000"/>
                </a:solidFill>
                <a:latin typeface="Arial Narrow"/>
              </a:rPr>
              <a:t>“IUGG urges snow and ice scientists, practitioners, and scientists from related</a:t>
            </a:r>
          </a:p>
          <a:p>
            <a:pPr eaLnBrk="1" hangingPunct="1"/>
            <a:r>
              <a:rPr lang="en-US" sz="1800" b="1" dirty="0">
                <a:solidFill>
                  <a:srgbClr val="000000"/>
                </a:solidFill>
                <a:latin typeface="Arial Narrow"/>
              </a:rPr>
              <a:t>disciplines to adopt these new schemes as standards.”</a:t>
            </a:r>
            <a:endParaRPr lang="de-CH" sz="1800" b="1" dirty="0">
              <a:solidFill>
                <a:srgbClr val="000000"/>
              </a:solidFill>
              <a:latin typeface="Arial Narrow"/>
            </a:endParaRPr>
          </a:p>
        </p:txBody>
      </p:sp>
    </p:spTree>
    <p:extLst>
      <p:ext uri="{BB962C8B-B14F-4D97-AF65-F5344CB8AC3E}">
        <p14:creationId xmlns:p14="http://schemas.microsoft.com/office/powerpoint/2010/main" val="24077363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Theme1">
  <a:themeElements>
    <a:clrScheme name="Extra Custom">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009900"/>
      </a:accent6>
      <a:hlink>
        <a:srgbClr val="106485"/>
      </a:hlink>
      <a:folHlink>
        <a:srgbClr val="44B9E8"/>
      </a:folHlink>
    </a:clrScheme>
    <a:fontScheme name="TradeCondensed">
      <a:majorFont>
        <a:latin typeface="TradeGothicBoldCondTwenty"/>
        <a:ea typeface=""/>
        <a:cs typeface=""/>
      </a:majorFont>
      <a:minorFont>
        <a:latin typeface="TradeGothic"/>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WMO_standard_2010">
  <a:themeElements>
    <a:clrScheme name="WMO_standard_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MO_standard_2010">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WMO_standard_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O_standard_201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O_standard_201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O_standard_201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O_standard_201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O_standard_201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O_standard_2010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O_standard_201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O_standard_201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O_standard_201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O_standard_201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O_standard_201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5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Theme1">
  <a:themeElements>
    <a:clrScheme name="Extra Custom">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009900"/>
      </a:accent6>
      <a:hlink>
        <a:srgbClr val="106485"/>
      </a:hlink>
      <a:folHlink>
        <a:srgbClr val="44B9E8"/>
      </a:folHlink>
    </a:clrScheme>
    <a:fontScheme name="TradeCondensed">
      <a:majorFont>
        <a:latin typeface="TradeGothicBoldCondTwenty"/>
        <a:ea typeface=""/>
        <a:cs typeface=""/>
      </a:majorFont>
      <a:minorFont>
        <a:latin typeface="TradeGothic"/>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6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1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0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2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4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8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3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6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7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8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9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1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2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3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0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4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5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6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8_WMO_standard_2010">
  <a:themeElements>
    <a:clrScheme name="WMO_standard_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MO_standard_2010">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WMO_standard_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O_standard_201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O_standard_201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O_standard_201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O_standard_201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O_standard_201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O_standard_2010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O_standard_201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O_standard_201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O_standard_201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O_standard_201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O_standard_201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7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8_Default Design">
  <a:themeElements>
    <a:clrScheme name="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enutzerdefiniertes Design">
  <a:themeElements>
    <a:clrScheme name="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enutzerdefiniertes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WMO Template">
  <a:themeElements>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MO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MO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MO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MO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MO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M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M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M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11467</TotalTime>
  <Words>1321</Words>
  <Application>Microsoft Macintosh PowerPoint</Application>
  <PresentationFormat>On-screen Show (4:3)</PresentationFormat>
  <Paragraphs>187</Paragraphs>
  <Slides>21</Slides>
  <Notes>13</Notes>
  <HiddenSlides>0</HiddenSlides>
  <MMClips>0</MMClips>
  <ScaleCrop>false</ScaleCrop>
  <HeadingPairs>
    <vt:vector size="4" baseType="variant">
      <vt:variant>
        <vt:lpstr>Theme</vt:lpstr>
      </vt:variant>
      <vt:variant>
        <vt:i4>38</vt:i4>
      </vt:variant>
      <vt:variant>
        <vt:lpstr>Slide Titles</vt:lpstr>
      </vt:variant>
      <vt:variant>
        <vt:i4>21</vt:i4>
      </vt:variant>
    </vt:vector>
  </HeadingPairs>
  <TitlesOfParts>
    <vt:vector size="59" baseType="lpstr">
      <vt:lpstr>WMO Template</vt:lpstr>
      <vt:lpstr>8_WMO Template</vt:lpstr>
      <vt:lpstr>1_WMO Template</vt:lpstr>
      <vt:lpstr>2_WMO Template</vt:lpstr>
      <vt:lpstr>9_WMO Template</vt:lpstr>
      <vt:lpstr>3_WMO Template</vt:lpstr>
      <vt:lpstr>1_Benutzerdefiniertes Design</vt:lpstr>
      <vt:lpstr>4_WMO Template</vt:lpstr>
      <vt:lpstr>5_WMO Template</vt:lpstr>
      <vt:lpstr>1_Theme1</vt:lpstr>
      <vt:lpstr>7_WMO Template</vt:lpstr>
      <vt:lpstr>3_WMO_standard_2010</vt:lpstr>
      <vt:lpstr>15_WMO Template</vt:lpstr>
      <vt:lpstr>2_Theme1</vt:lpstr>
      <vt:lpstr>6_WMO Template</vt:lpstr>
      <vt:lpstr>11_WMO Template</vt:lpstr>
      <vt:lpstr>10_WMO Template</vt:lpstr>
      <vt:lpstr>12_WMO Template</vt:lpstr>
      <vt:lpstr>14_WMO Template</vt:lpstr>
      <vt:lpstr>6_Office Theme</vt:lpstr>
      <vt:lpstr>13_WMO Template</vt:lpstr>
      <vt:lpstr>16_WMO Template</vt:lpstr>
      <vt:lpstr>17_WMO Template</vt:lpstr>
      <vt:lpstr>18_WMO Template</vt:lpstr>
      <vt:lpstr>1_Blank Presentation</vt:lpstr>
      <vt:lpstr>19_WMO Template</vt:lpstr>
      <vt:lpstr>21_WMO Template</vt:lpstr>
      <vt:lpstr>22_WMO Template</vt:lpstr>
      <vt:lpstr>4_Default Design</vt:lpstr>
      <vt:lpstr>23_WMO Template</vt:lpstr>
      <vt:lpstr>20_WMO Template</vt:lpstr>
      <vt:lpstr>24_WMO Template</vt:lpstr>
      <vt:lpstr>25_WMO Template</vt:lpstr>
      <vt:lpstr>26_WMO Template</vt:lpstr>
      <vt:lpstr>7_Office Theme</vt:lpstr>
      <vt:lpstr>8_WMO_standard_2010</vt:lpstr>
      <vt:lpstr>27_WMO Template</vt:lpstr>
      <vt:lpstr>48_Default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is doing these things?   Task Teams</vt:lpstr>
      <vt:lpstr>GCW Timeline</vt:lpstr>
      <vt:lpstr>PowerPoint Presentation</vt:lpstr>
      <vt:lpstr>GCW coordination:  Data Interoperability Bringing users and providers together</vt:lpstr>
      <vt:lpstr>PowerPoint Presentation</vt:lpstr>
      <vt:lpstr>GCW coordination element: information integration and distribution</vt:lpstr>
      <vt:lpstr>PowerPoint Presentation</vt:lpstr>
    </vt:vector>
  </TitlesOfParts>
  <Company>wmo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Meteorological Organization Working together in weather, climate and water</dc:title>
  <dc:creator>Goodison M</dc:creator>
  <cp:lastModifiedBy>Jeff Key</cp:lastModifiedBy>
  <cp:revision>186</cp:revision>
  <dcterms:created xsi:type="dcterms:W3CDTF">2011-05-23T11:13:26Z</dcterms:created>
  <dcterms:modified xsi:type="dcterms:W3CDTF">2014-01-23T10:45:00Z</dcterms:modified>
</cp:coreProperties>
</file>